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83" r:id="rId10"/>
    <p:sldId id="275" r:id="rId11"/>
    <p:sldId id="284" r:id="rId12"/>
    <p:sldId id="276" r:id="rId13"/>
    <p:sldId id="286" r:id="rId14"/>
    <p:sldId id="277" r:id="rId15"/>
    <p:sldId id="285" r:id="rId16"/>
    <p:sldId id="278" r:id="rId17"/>
    <p:sldId id="274" r:id="rId18"/>
    <p:sldId id="262" r:id="rId19"/>
    <p:sldId id="265" r:id="rId20"/>
    <p:sldId id="266" r:id="rId21"/>
    <p:sldId id="267" r:id="rId22"/>
    <p:sldId id="268" r:id="rId23"/>
    <p:sldId id="269" r:id="rId24"/>
    <p:sldId id="263" r:id="rId25"/>
    <p:sldId id="279" r:id="rId26"/>
    <p:sldId id="280" r:id="rId27"/>
    <p:sldId id="281" r:id="rId28"/>
    <p:sldId id="282" r:id="rId29"/>
    <p:sldId id="270" r:id="rId30"/>
    <p:sldId id="271" r:id="rId31"/>
    <p:sldId id="26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6C6374-ADDC-4CBE-80BF-C55DDD4A4DD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7241D-9FD0-4F0D-A822-787136094F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3E4F5-A3E9-4BBF-9F10-845F9BB51D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2795-9A00-43B4-A193-6D87332EA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D14D-0F73-46D9-A979-5EA2BB0BBC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4B975-7D49-4664-9CDC-B79D4F0374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EF1EB-CFE9-40CE-9EBA-2709BDF6A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B042A-EF96-4F89-912A-D4D28B345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0AD6-9393-43D2-8380-081B9095E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48D6D-9BE3-4411-894D-F4246D207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52C91-2D9A-492D-9FAA-5C139A170E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28E561-A00D-449A-99F4-DE67795A54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636838"/>
            <a:ext cx="6400800" cy="2273300"/>
          </a:xfrm>
        </p:spPr>
        <p:txBody>
          <a:bodyPr/>
          <a:lstStyle/>
          <a:p>
            <a:r>
              <a:rPr lang="ru-RU" sz="4000"/>
              <a:t>Электробезопасность и действие электрического тока     на организм человека.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11612" y="5733256"/>
            <a:ext cx="5132388" cy="1003300"/>
          </a:xfrm>
        </p:spPr>
        <p:txBody>
          <a:bodyPr/>
          <a:lstStyle/>
          <a:p>
            <a:r>
              <a:rPr lang="ru-RU" dirty="0"/>
              <a:t>Выполнил: </a:t>
            </a:r>
            <a:r>
              <a:rPr lang="ru-RU" dirty="0" smtClean="0"/>
              <a:t>Косенко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387350"/>
            <a:ext cx="6870700" cy="1600200"/>
          </a:xfrm>
        </p:spPr>
        <p:txBody>
          <a:bodyPr/>
          <a:lstStyle/>
          <a:p>
            <a:r>
              <a:rPr lang="ru-RU"/>
              <a:t>Металлизация кожи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964612" cy="4624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Металлизация кожи</a:t>
            </a:r>
            <a:r>
              <a:rPr lang="ru-RU" sz="2000"/>
              <a:t> — проникновение в ее верхние слои мельчайших частиц металла, расплавившегося под действием электрической дуги. Это происходит, в основном, при коротких замыканиях, при отключении разъединителей и рубильников под нагрузкой и т.п. Поврежденный участок кожи имеет шероховатую, жесткую поверхность. По цвету пораженный участок напоминает обычно цвет металла, частици которого проникают в кожный покров. Пострадавший при этом испытывает напряжение кожи от присутствия в ней инородного тела, а также болевые ощущения от ожога за счет тепла занесенного в кожу металла (расплавление частицы металла имеют достаточно высокую температуру — несколько сот °С).</a:t>
            </a:r>
          </a:p>
          <a:p>
            <a:pPr>
              <a:lnSpc>
                <a:spcPct val="80000"/>
              </a:lnSpc>
            </a:pPr>
            <a:r>
              <a:rPr lang="ru-RU" sz="2000"/>
              <a:t>Металлизация кожи наблюдается примерно у 10% пострадавших.   В большинстве случаев одновременно с металлизацией кожи происходит жег электрической дугой,        который почти всегда вызывает более тяжелые поражения.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463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43438" y="0"/>
            <a:ext cx="4500562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6338"/>
            <a:ext cx="45720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89363"/>
            <a:ext cx="45720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-531813"/>
            <a:ext cx="6870700" cy="1600201"/>
          </a:xfrm>
        </p:spPr>
        <p:txBody>
          <a:bodyPr/>
          <a:lstStyle/>
          <a:p>
            <a:r>
              <a:rPr lang="ru-RU"/>
              <a:t>Электрические знаки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75688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Электрические знаки</a:t>
            </a:r>
            <a:r>
              <a:rPr lang="ru-RU" sz="2000"/>
              <a:t> на теле человека возникают в результате химического или теплового (до 110—115° С), а также совместного химического и теплового воздействия электрического тока. Обычно резко очерченные знаки серого или бледно-желтого цвета имеют круглую или овальную форму. Встречаются также знаки в виде линий и мелкоточечной татуировки. Иногда форма знака соответствует форме токоведущей части, которой коснулся пострадавший. Пораженный участок кожи затвердевает, происходит омертвение верхнего слоя кожи.</a:t>
            </a:r>
          </a:p>
          <a:p>
            <a:pPr>
              <a:lnSpc>
                <a:spcPct val="80000"/>
              </a:lnSpc>
            </a:pPr>
            <a:r>
              <a:rPr lang="ru-RU" sz="2000"/>
              <a:t>Как правило, электрические знаки безболезненны и лечение их заканчивается благополучно: с течением времени верхний слой кожи сходит и пораженное место приобретает первоначальный цвет, эластичность и чувствительность.</a:t>
            </a:r>
          </a:p>
          <a:p>
            <a:pPr>
              <a:lnSpc>
                <a:spcPct val="80000"/>
              </a:lnSpc>
            </a:pPr>
            <a:r>
              <a:rPr lang="ru-RU" sz="2000"/>
              <a:t>Электрические знаки встречаются довольно часто: они возникают примерно у пятой части пострадавших от электрического тока.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826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 b="48"/>
          <a:stretch>
            <a:fillRect/>
          </a:stretch>
        </p:blipFill>
        <p:spPr bwMode="auto">
          <a:xfrm>
            <a:off x="5148263" y="0"/>
            <a:ext cx="399573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458788"/>
            <a:ext cx="6870700" cy="1600201"/>
          </a:xfrm>
        </p:spPr>
        <p:txBody>
          <a:bodyPr/>
          <a:lstStyle/>
          <a:p>
            <a:r>
              <a:rPr lang="ru-RU"/>
              <a:t>Электроофтальмия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280400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Электроофтальмия.</a:t>
            </a:r>
            <a:r>
              <a:rPr lang="ru-RU" sz="2800"/>
              <a:t> При возникновении электрической дуги, которая является источником интенсивного излучения ультрафиолетовых лучей, в результате облучения глаз через некоторое время (2—6 ч) наступает воспаление наружных оболочек глаз. Такое заболевание носит название электроофтальмии. В тяжелых случаях поражения глаз, вызванных воздействием мощного потока ультрафиолетовых лучей, лечение глаз может оказаться сложным и длительным.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-315913"/>
            <a:ext cx="6870700" cy="1600201"/>
          </a:xfrm>
        </p:spPr>
        <p:txBody>
          <a:bodyPr/>
          <a:lstStyle/>
          <a:p>
            <a:r>
              <a:rPr lang="ru-RU"/>
              <a:t>Электрический удар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Электрический удар</a:t>
            </a:r>
            <a:r>
              <a:rPr lang="ru-RU"/>
              <a:t>, как это уже определено выше, — возбуждение живых тканей человека, вызванное протекающим через него электрическим током и сопровождающееся непроизвольными судорожными сокращениями мышц.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Механические повреждения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1484313"/>
            <a:ext cx="5616575" cy="5373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Механические повреждения являются следствием резких непроизвольных судорожных сокращений мышц под действием тока, проходящего через тело человека. В результате могут произойти разрывы кожи, кровеносных сосудов и нервной ткани, вывихи суставов, а также переломы костей. Разумеется, что в число этих повреждений не входят аналогичные травмы, обусловленные падением человека с высоты, ушибами о предметы и подобные им случаи, которые могут произойти также при поражении током.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557338"/>
            <a:ext cx="313213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По воздействию токи бывают: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4030663" cy="3657600"/>
          </a:xfrm>
        </p:spPr>
        <p:txBody>
          <a:bodyPr/>
          <a:lstStyle/>
          <a:p>
            <a:r>
              <a:rPr lang="ru-RU" sz="2800">
                <a:solidFill>
                  <a:schemeClr val="folHlink"/>
                </a:solidFill>
              </a:rPr>
              <a:t>Ощутимые</a:t>
            </a:r>
          </a:p>
          <a:p>
            <a:endParaRPr lang="ru-RU" sz="2800">
              <a:solidFill>
                <a:schemeClr val="folHlink"/>
              </a:solidFill>
            </a:endParaRPr>
          </a:p>
          <a:p>
            <a:r>
              <a:rPr lang="ru-RU" sz="2800">
                <a:solidFill>
                  <a:schemeClr val="folHlink"/>
                </a:solidFill>
              </a:rPr>
              <a:t>Неотпускающие</a:t>
            </a:r>
          </a:p>
          <a:p>
            <a:endParaRPr lang="ru-RU" sz="2800">
              <a:solidFill>
                <a:schemeClr val="folHlink"/>
              </a:solidFill>
            </a:endParaRPr>
          </a:p>
          <a:p>
            <a:r>
              <a:rPr lang="ru-RU" sz="2800">
                <a:solidFill>
                  <a:schemeClr val="folHlink"/>
                </a:solidFill>
              </a:rPr>
              <a:t>Фибриляционные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276475"/>
            <a:ext cx="52927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0"/>
            <a:ext cx="19081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315913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Ощутимые токи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628775"/>
            <a:ext cx="6618287" cy="4624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Ощутимые токи – это токи вызывающие при прохождении через организм ощутимые раздражения. Человек начинает ощущать воздействие переменного тока (50 Гц) при значениях от 0,5 до 1,5 мА и постоянного от 5 до 7 мА. В этих пределах значений наблюдается легкое дрожание пальцев, покалывание, нагревание кожи (пост. ток).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201612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242888"/>
            <a:ext cx="6870700" cy="1600201"/>
          </a:xfrm>
        </p:spPr>
        <p:txBody>
          <a:bodyPr/>
          <a:lstStyle/>
          <a:p>
            <a:r>
              <a:rPr lang="ru-RU" sz="4800">
                <a:solidFill>
                  <a:schemeClr val="tx2"/>
                </a:solidFill>
              </a:rPr>
              <a:t>Электробезопасность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4968875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Электробезопасность - это система организационных и технических мероприятий и средств, обеспечивающих защиту людей от вредного и опасного воздействия электрического тока, электрической дуги, электромагнитного поля и статического электричества.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25" y="2320925"/>
            <a:ext cx="39147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315913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Неотпускающие токи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828800"/>
            <a:ext cx="6402387" cy="4695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Неотпускающие токи вызывают судорожное сокращение мышц. Наименьшее значение тока, при котором человек не сможет самостоятельно оторвать руки от токоведущих частей, называется пороговым неотпускающим током. Для переменного тока это значение лежит в пределах от 10 до 15 мА, для постоянного тока – от 50 до  80 мА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57338"/>
            <a:ext cx="22320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-458788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Фибрилляционные токи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412875"/>
            <a:ext cx="6696075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Фибрилляционные токи вызывают фибрилляцию сердца – трепетание или аритмичное сокращение и расслабление сердечной мышцы. В результате фибрилляции кровь из сердца не поступает в жизненно важные органы и в первую очередь нарушается кровоснабжение мозга. Человеческий мозг лишенный кровоснабжения, живет в течение 5-6 минут, а затем погибает.</a:t>
            </a:r>
          </a:p>
          <a:p>
            <a:pPr>
              <a:lnSpc>
                <a:spcPct val="80000"/>
              </a:lnSpc>
            </a:pPr>
            <a:r>
              <a:rPr lang="ru-RU" sz="2800"/>
              <a:t>Значение фибрилляционных токов колеблется от 80 до 5000мА.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060575"/>
            <a:ext cx="20891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458788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Клиническая смерть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457325"/>
            <a:ext cx="691197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/>
              <a:t>Клини́ческая смерть</a:t>
            </a:r>
            <a:r>
              <a:rPr lang="ru-RU" sz="2200"/>
              <a:t> — обратимый этап умирания, переходный период между жизнью и смертью. На данном этапе прекращается деятельность сердца и дыхания, полностью исчезают все внешние признаки жизнедеятельности организма. При этом гипоксия (кислородное голодание) не вызывает необратимых изменений в наиболее к ней чувствительных органах и системах. Данный период в среднем продолжается не более 3-4 минут, максимум 5-6 минут.</a:t>
            </a:r>
          </a:p>
          <a:p>
            <a:pPr>
              <a:lnSpc>
                <a:spcPct val="80000"/>
              </a:lnSpc>
            </a:pPr>
            <a:r>
              <a:rPr lang="ru-RU" sz="2200"/>
              <a:t>Чем короче период между констатацией клинической смерти и началом проведения реанимационных мероприятий, тем больше шансов на жизнь у больного, поэтому диагностика и лечение проводится параллельно.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2195513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Биологическая смерть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844675"/>
            <a:ext cx="6111875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Биологи́ческая смерть</a:t>
            </a:r>
            <a:r>
              <a:rPr lang="ru-RU" sz="2400"/>
              <a:t> (или истинная смерть) представляет собой необратимое прекращение физиологических процессов в клетках и тканях. Под необратимым прекращением обычно понимается «необратимое в рамках современных медицинских технологий» прекращение процессов. Со временем меняются возможности медицины по реанимации умерших пациентов, вследствие чего граница смерти отодвигается в будущее.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245427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chemeClr val="tx2"/>
                </a:solidFill>
                <a:latin typeface="Calisto MT" pitchFamily="18" charset="0"/>
              </a:rPr>
              <a:t>В зависимости от исхода поражения электрические удары могут быть условно разделены на следующие четыре степени:</a:t>
            </a:r>
            <a:r>
              <a:rPr lang="ru-RU">
                <a:latin typeface="Calisto MT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I — судорожное сокращение мышц без потери сознания; </a:t>
            </a:r>
          </a:p>
          <a:p>
            <a:pPr>
              <a:lnSpc>
                <a:spcPct val="90000"/>
              </a:lnSpc>
            </a:pPr>
            <a:r>
              <a:rPr lang="ru-RU" sz="2400"/>
              <a:t>II — судорожное сокращение мышц с потерей сознания, но с сохранившимися дыханием и работой сердца; </a:t>
            </a:r>
          </a:p>
          <a:p>
            <a:pPr>
              <a:lnSpc>
                <a:spcPct val="90000"/>
              </a:lnSpc>
            </a:pPr>
            <a:r>
              <a:rPr lang="ru-RU" sz="2400"/>
              <a:t>III — потеря сознания и нарушение сердечной деятельности или дыхания (либо того и другого вместе); </a:t>
            </a:r>
          </a:p>
          <a:p>
            <a:pPr>
              <a:lnSpc>
                <a:spcPct val="90000"/>
              </a:lnSpc>
            </a:pPr>
            <a:r>
              <a:rPr lang="ru-RU" sz="2400"/>
              <a:t>IV—отсутствие дыхания и кровообращения, т. е. смерть.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Характер поражения определяется: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Временем действия тока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Индивидуальными физиологическими особенностями человека (физическое здоровье, наличие заболеваний сердечно-сосудистой системы, кожи, нервной системы, наличие алкоголя в крови)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Двухфазное включение человека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 t="52698" r="50000"/>
          <a:stretch>
            <a:fillRect/>
          </a:stretch>
        </p:blipFill>
        <p:spPr bwMode="auto">
          <a:xfrm>
            <a:off x="755650" y="1916113"/>
            <a:ext cx="7848600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3797" name="Object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5229225"/>
            <a:ext cx="5688012" cy="118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Однофазное включение человека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 b="55005"/>
          <a:stretch>
            <a:fillRect/>
          </a:stretch>
        </p:blipFill>
        <p:spPr bwMode="auto">
          <a:xfrm>
            <a:off x="395288" y="1916113"/>
            <a:ext cx="81375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21" name="Object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4652963"/>
            <a:ext cx="6264275" cy="1481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242888"/>
            <a:ext cx="6870700" cy="1600201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Пути прохождения тока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484313"/>
            <a:ext cx="5830887" cy="5373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Путь прохождения тока оказывает существенное влияние на характер поражения.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Наиболее опасный – это путь, проходящий через голову и спинной мозг, сердце, легкие. Как показывает анализ электротравматизма, пути прохождения тока «правая рука -ноги», «рука – рука» встречаются наиболее часто, реже встречаются пути «голова - ноги», «нога – нога».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1321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Типы воздействия электрического тока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5040312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Характер поражения электрическим током и его последствия зависят от значения и рода тока, пути его прохождения, длительности воздействия, индивидуальных физиологических особенностей человека и его состояния в момент поражения.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>
              <a:solidFill>
                <a:schemeClr val="folHlink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133600"/>
            <a:ext cx="3708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8175" y="3284538"/>
            <a:ext cx="3384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</a:t>
            </a:r>
          </a:p>
          <a:p>
            <a:pPr algn="r"/>
            <a:r>
              <a:rPr lang="ru-RU" sz="2400"/>
              <a:t>                                 Биологическое</a:t>
            </a:r>
          </a:p>
          <a:p>
            <a:pPr algn="r"/>
            <a:r>
              <a:rPr lang="ru-RU" sz="2400"/>
              <a:t>                            Термическое                                         </a:t>
            </a:r>
          </a:p>
          <a:p>
            <a:pPr algn="r"/>
            <a:r>
              <a:rPr lang="ru-RU" sz="2400"/>
              <a:t>                          Электролитическое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0825" y="4149725"/>
            <a:ext cx="2124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folHlink"/>
                </a:solidFill>
              </a:rPr>
              <a:t>Различают следующие                        типы воздействия</a:t>
            </a:r>
            <a:r>
              <a:rPr lang="ru-RU" sz="2000">
                <a:solidFill>
                  <a:schemeClr val="folHlink"/>
                </a:solidFill>
              </a:rPr>
              <a:t>:</a:t>
            </a:r>
            <a:r>
              <a:rPr lang="ru-RU" sz="2000"/>
              <a:t>  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979613" y="4221163"/>
            <a:ext cx="720725" cy="1295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 r="45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688"/>
            <a:ext cx="91440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Виды поражения электрическим током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Ожоги</a:t>
            </a:r>
          </a:p>
          <a:p>
            <a:r>
              <a:rPr lang="ru-RU"/>
              <a:t>Металлизация кожи</a:t>
            </a:r>
          </a:p>
          <a:p>
            <a:r>
              <a:rPr lang="ru-RU"/>
              <a:t>Электрические знаки</a:t>
            </a:r>
          </a:p>
          <a:p>
            <a:r>
              <a:rPr lang="ru-RU"/>
              <a:t>Электроофтальмия</a:t>
            </a:r>
          </a:p>
          <a:p>
            <a:r>
              <a:rPr lang="ru-RU"/>
              <a:t>Электрические удары</a:t>
            </a:r>
          </a:p>
          <a:p>
            <a:r>
              <a:rPr lang="ru-RU"/>
              <a:t>Механические повреждения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916113"/>
            <a:ext cx="30813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Электрические ожоги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Электрический ожог</a:t>
            </a:r>
            <a:r>
              <a:rPr lang="ru-RU" sz="2800"/>
              <a:t> может казаться не слишком серьезным или вообще не оставить следов на коже, но он может вызывать повреждения в тканях, расположенных глубоко под кожей. Прохождение через тело сильного электрического тока может привести к нарушению работы внутренних органов, например, к нарушению сердечного ритма или остановке сердца.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53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0"/>
            <a:ext cx="4716462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252</TotalTime>
  <Words>867</Words>
  <Application>Microsoft Office PowerPoint</Application>
  <PresentationFormat>Экран (4:3)</PresentationFormat>
  <Paragraphs>67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Пастель</vt:lpstr>
      <vt:lpstr>Электробезопасность и действие электрического тока     на организм человека.</vt:lpstr>
      <vt:lpstr>Электробезопасность</vt:lpstr>
      <vt:lpstr>Типы воздействия электрического тока </vt:lpstr>
      <vt:lpstr>Презентация PowerPoint</vt:lpstr>
      <vt:lpstr>Презентация PowerPoint</vt:lpstr>
      <vt:lpstr>Презентация PowerPoint</vt:lpstr>
      <vt:lpstr>Виды поражения электрическим током</vt:lpstr>
      <vt:lpstr>Электрические ожоги</vt:lpstr>
      <vt:lpstr>Презентация PowerPoint</vt:lpstr>
      <vt:lpstr>Металлизация кожи</vt:lpstr>
      <vt:lpstr>Презентация PowerPoint</vt:lpstr>
      <vt:lpstr>Электрические знаки</vt:lpstr>
      <vt:lpstr>Презентация PowerPoint</vt:lpstr>
      <vt:lpstr>Электроофтальмия</vt:lpstr>
      <vt:lpstr>Презентация PowerPoint</vt:lpstr>
      <vt:lpstr>Электрический удар</vt:lpstr>
      <vt:lpstr>Механические повреждения</vt:lpstr>
      <vt:lpstr>По воздействию токи бывают:</vt:lpstr>
      <vt:lpstr>Ощутимые токи</vt:lpstr>
      <vt:lpstr>Неотпускающие токи</vt:lpstr>
      <vt:lpstr>Фибрилляционные токи</vt:lpstr>
      <vt:lpstr>Клиническая смерть</vt:lpstr>
      <vt:lpstr>Биологическая смерть</vt:lpstr>
      <vt:lpstr>Презентация PowerPoint</vt:lpstr>
      <vt:lpstr>В зависимости от исхода поражения электрические удары могут быть условно разделены на следующие четыре степени: </vt:lpstr>
      <vt:lpstr>Характер поражения определяется:</vt:lpstr>
      <vt:lpstr>Двухфазное включение человека</vt:lpstr>
      <vt:lpstr>Однофазное включение человека</vt:lpstr>
      <vt:lpstr>Пути прохождения тока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Электробезопасность и действие электрического тока     на организм целовека.</dc:title>
  <dc:creator>User</dc:creator>
  <cp:lastModifiedBy>aleks</cp:lastModifiedBy>
  <cp:revision>5</cp:revision>
  <dcterms:created xsi:type="dcterms:W3CDTF">2011-11-08T07:47:11Z</dcterms:created>
  <dcterms:modified xsi:type="dcterms:W3CDTF">2020-05-08T13:57:34Z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595973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