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92" r:id="rId11"/>
    <p:sldId id="273" r:id="rId12"/>
    <p:sldId id="274" r:id="rId13"/>
    <p:sldId id="279" r:id="rId14"/>
    <p:sldId id="29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4AFAD5B-C3AE-4A5E-934F-4E2E84DEFE6F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61605A-4528-4233-91E5-521FBBB5F2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lektroas.ru/wp-content/uploads/2010/04/elektricheskiy_tok_7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lektroas.ru/wp-content/uploads/2010/04/elektricheskiy_tok_3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8458200" cy="172819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Действие электрического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тока на организм человека.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912768" cy="2184648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Разработал: преподаватель                                  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Косенко А.А.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332656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cs typeface="Arial" charset="0"/>
              </a:rPr>
              <a:t>Государственное </a:t>
            </a:r>
            <a:r>
              <a:rPr lang="ru-RU" sz="1400" b="1" dirty="0" smtClean="0">
                <a:cs typeface="Arial" charset="0"/>
              </a:rPr>
              <a:t>бюджетное профессиональное</a:t>
            </a:r>
          </a:p>
          <a:p>
            <a:pPr algn="ctr"/>
            <a:r>
              <a:rPr lang="ru-RU" sz="1400" b="1" dirty="0" smtClean="0">
                <a:cs typeface="Arial" charset="0"/>
              </a:rPr>
              <a:t> </a:t>
            </a:r>
            <a:r>
              <a:rPr lang="ru-RU" sz="1400" b="1" dirty="0" smtClean="0">
                <a:cs typeface="Arial" charset="0"/>
              </a:rPr>
              <a:t>образовательное учреждение</a:t>
            </a:r>
            <a:br>
              <a:rPr lang="ru-RU" sz="1400" b="1" dirty="0" smtClean="0">
                <a:cs typeface="Arial" charset="0"/>
              </a:rPr>
            </a:br>
            <a:r>
              <a:rPr lang="ru-RU" sz="1400" b="1" dirty="0" smtClean="0">
                <a:cs typeface="Arial" charset="0"/>
              </a:rPr>
              <a:t>Краснодарского края</a:t>
            </a:r>
            <a:r>
              <a:rPr lang="ru-RU" sz="1400" b="1" dirty="0" smtClean="0">
                <a:cs typeface="Arial" charset="0"/>
              </a:rPr>
              <a:t/>
            </a:r>
            <a:br>
              <a:rPr lang="ru-RU" sz="1400" b="1" dirty="0" smtClean="0">
                <a:cs typeface="Arial" charset="0"/>
              </a:rPr>
            </a:br>
            <a:r>
              <a:rPr lang="ru-RU" sz="1400" b="1" dirty="0" smtClean="0">
                <a:cs typeface="Arial" charset="0"/>
              </a:rPr>
              <a:t>«</a:t>
            </a:r>
            <a:r>
              <a:rPr lang="ru-RU" sz="1400" b="1" dirty="0" err="1" smtClean="0">
                <a:cs typeface="Arial" charset="0"/>
              </a:rPr>
              <a:t>Белореченский</a:t>
            </a:r>
            <a:r>
              <a:rPr lang="ru-RU" sz="1400" b="1" dirty="0" smtClean="0">
                <a:cs typeface="Arial" charset="0"/>
              </a:rPr>
              <a:t> индустриально – технологический техникум»</a:t>
            </a:r>
            <a:endParaRPr lang="ru-RU" sz="1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3429000"/>
            <a:ext cx="3453683" cy="2736304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8280920" cy="42484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допускается эксплуатация неисправного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оборудования, а также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оборудования с неисправными или отключенными устройствами аварийного отключения, блокировок защит и сигнализации.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оставлять без присмотра включенные в сеть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приборы, а также пользоваться ими при возникновении хотя бы одной из следующих неисправностей: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повреждение штепсельного соединения изоляции кабеля 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нечеткая работа выключателя;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появление дыма и запаха характерного для горячей изоляции;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поломка или появление трещин в корпусе прибора.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работе с электроинструментом, ручными электрическими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машинами и ручными светильниками необходимо выполнять меры безопасности, изложенные в«Инструкции по охране труда при работе с электроинструментом».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16632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Правила техники безопасности</a:t>
            </a:r>
            <a:endParaRPr lang="ru-RU" sz="2800" dirty="0"/>
          </a:p>
        </p:txBody>
      </p:sp>
      <p:pic>
        <p:nvPicPr>
          <p:cNvPr id="5" name="Picture 2" descr="C:\Users\Галина\Pictures\image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365104"/>
            <a:ext cx="2016224" cy="234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Освобождение от действия электрического тока.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Галина\Pictures\imag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682216"/>
            <a:ext cx="3266869" cy="4339072"/>
          </a:xfrm>
          <a:prstGeom prst="rect">
            <a:avLst/>
          </a:prstGeom>
          <a:noFill/>
        </p:spPr>
      </p:pic>
      <p:pic>
        <p:nvPicPr>
          <p:cNvPr id="5" name="Picture 2" descr="C:\Users\Галина\Pictures\0025-025-Otdelenie-postradavshego-ot-tokoveduschej-chasti-nakhodjaschejsja-p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628800"/>
            <a:ext cx="3168352" cy="2376264"/>
          </a:xfrm>
          <a:prstGeom prst="rect">
            <a:avLst/>
          </a:prstGeom>
          <a:noFill/>
        </p:spPr>
      </p:pic>
      <p:pic>
        <p:nvPicPr>
          <p:cNvPr id="6" name="Picture 2" descr="C:\Users\Галина\Pictures\0023-023-Osvobozhdenie-postradavshego-ot-dejstvija-toka-putjom-pererubyvanij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3" y="4110538"/>
            <a:ext cx="3168351" cy="2376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Статистика поражений электрическим током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2088232"/>
          </a:xfrm>
          <a:solidFill>
            <a:schemeClr val="bg1"/>
          </a:solidFill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30 % смертельных случаев - контакт с оборванным или провисшим проводом воздушных линий.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Не подходите ближе 8 метров к проводу, сообщайте о находке в структуру МЧС по телефону 01(112)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C:\Users\Галина\Pictures\_1_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2976"/>
            <a:ext cx="3107686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безопасности при грозе на местности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29600" cy="3793608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78488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Во время грозы необходимо покинуть опасные места: вершины, открытые равнины, берега водоёмов.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одиноко стоящим деревом ни в коем случае нельзя прятаться. Потому ,что именно в это дерево, скорее всего, и ударит молния.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Помните, что во время грозы опасно пользоваться сотовым телефонам.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Сотовый телефон во время дождя  заземлен через влажное тело человека, которое на мокрой земле становиться проводником электрического тока.</a:t>
            </a:r>
          </a:p>
          <a:p>
            <a:endParaRPr lang="ru-RU" sz="24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71800" y="3831300"/>
            <a:ext cx="4032448" cy="302670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7033" y="3244334"/>
            <a:ext cx="2569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Спасибо за внимание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636912"/>
            <a:ext cx="71877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исход поражения электрическим током.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58569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свойства человека.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-состояние здоровья;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-психическое состояние;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-фактор внимания;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-квалификация.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Параметры электрической цепи.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-величина напряжения;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-род и частота тока.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окружающей среды.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-атмосферные условия;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-концентрация в воздухе различных веществ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Большое значение в исходе поражения имеет путь тока.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Поражение будет более тяжелым, если на пути тока оказывается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сердце, грудная клетка, головной и спинной мозг.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Менее опасным считается путь тока «нога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dirty="0" smtClean="0"/>
              <a:t>«рука — </a:t>
            </a:r>
            <a:r>
              <a:rPr lang="ru-RU" dirty="0" err="1" smtClean="0"/>
              <a:t>рука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  <p:pic>
        <p:nvPicPr>
          <p:cNvPr id="4" name="Picture 20" descr="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645024"/>
            <a:ext cx="2232248" cy="2683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2" descr="C:\Users\Галина\Pictures\1284754530_112a2ecfb278.jpg"/>
          <p:cNvPicPr>
            <a:picLocks noChangeAspect="1" noChangeArrowheads="1"/>
          </p:cNvPicPr>
          <p:nvPr/>
        </p:nvPicPr>
        <p:blipFill>
          <a:blip r:embed="rId3" cstate="print"/>
          <a:srcRect b="6480"/>
          <a:stretch>
            <a:fillRect/>
          </a:stretch>
        </p:blipFill>
        <p:spPr bwMode="auto">
          <a:xfrm>
            <a:off x="395536" y="3861048"/>
            <a:ext cx="3312368" cy="25202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6381328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«рука — ноги»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6381328"/>
            <a:ext cx="1774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«рука — </a:t>
            </a:r>
            <a:r>
              <a:rPr lang="ru-RU" dirty="0" err="1" smtClean="0"/>
              <a:t>рука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64088" y="6381328"/>
            <a:ext cx="1765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«рука — ноги»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Поражение электрическим током подразделяют на две группы: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237626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Электрический удар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Электрические травмы.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Электрический удар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связывают с поражением внутренних органов.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Электрические травмы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 поражением внешних органов.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elektroas.ru/wp-content/uploads/2010/04/elektricheskiy_tok_7-332x40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005064"/>
            <a:ext cx="28803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301208"/>
            <a:ext cx="8229600" cy="127332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251520" y="980728"/>
          <a:ext cx="8352928" cy="396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809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Сила тока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9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0.6 -1.5 мА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легкое дрожание рук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91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5 -7 мА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судороги в руках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4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8 - 10 мА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судороги и сильные боли в пальцах и кистях рук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746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20 - 25 мА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паралич рук, затруднение дыхания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27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50 - 80 мА 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3000 мА и при длительности более 0.1 с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паралич дыхания, при длительности более 3 с – паралич сердца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паралич дыхания и сердца, разрушение тканей тела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530120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Следовательно, смертельной следует считать величину тока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0.1 А.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повышением частоты электрического тока более 500 Гц действие его ослабевает.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88640"/>
            <a:ext cx="55081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Действие по силе тока на организм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836712"/>
          <a:ext cx="8229600" cy="56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232248"/>
                <a:gridCol w="39811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Величина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тока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 тока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Переменный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постоянного тока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1—1,5 мА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5—7 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раздражающее действие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Переменный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постоянного тока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5—10 мА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10—15 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появляется боль в мышцах, сопровождаемая судорожным их сокращением.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Переменный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постоянного тока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10—15 мА и выше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50—80 мА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Неотпускающие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токи»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Переменный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мА и выше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воздействует не только на мышцы рук и ног, но также и на мышцы грудной клетки, что может привести к параличу дыхания и вызвать смерть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 мА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вызывает быстрое нарушение работы органов дыхания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около 100 мА и более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короткое время (1—2 с) поражает мышцу сердца и вызывает его фибрилляцию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более 5 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вызывают паралич сердца и дыхания, минуя стадию фибрилляции сердца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25557" y="260648"/>
            <a:ext cx="5556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Действие по силе тока на организм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640960" cy="1589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Безопасным считается напряжение 12 В, а при работе в сухих, отапливаемых и вентилируемых помещениях - 36 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http://elektroas.ru/wp-content/uploads/2010/04/elektricheskiy_tok_3-400x251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07704" y="1700808"/>
            <a:ext cx="431405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8092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защиты от поражения током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Голые провода, шины и другие токоведущие части либо располагают в недоступных местах, либо защищают ограждениями. В некоторых случаях для защиты от прикосновения применяют крышки, короба и т. п.</a:t>
            </a:r>
          </a:p>
          <a:p>
            <a:endParaRPr lang="ru-RU" dirty="0"/>
          </a:p>
        </p:txBody>
      </p:sp>
      <p:pic>
        <p:nvPicPr>
          <p:cNvPr id="4" name="Picture 2" descr="C:\Users\Галина\Pictures\imagesCAE228U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2"/>
            <a:ext cx="3888432" cy="2916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техники безопасности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363272" cy="187220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отключении приборов от сети необходимо держаться за штепсельную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вилку, придерживая корпус розетки.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допускается применение самодельных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нагревательных приборов,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приборов с открытой спиралью и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зануленных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не заземленных.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допускается наступать на оборванные, свешивающиеся или лежащие на земле или полу провода, кабели, тросы, соприкасающиеся с этими проводами или прикасаться к ним.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C:\Users\Галина\Pictures\securit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29000"/>
            <a:ext cx="2735956" cy="307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333</TotalTime>
  <Words>671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Тема: Действие электрического  тока на организм человека. </vt:lpstr>
      <vt:lpstr>Факторы, влияющие на исход поражения электрическим током.</vt:lpstr>
      <vt:lpstr>Большое значение в исходе поражения имеет путь тока.</vt:lpstr>
      <vt:lpstr>Поражение электрическим током подразделяют на две группы:</vt:lpstr>
      <vt:lpstr>Презентация PowerPoint</vt:lpstr>
      <vt:lpstr>Презентация PowerPoint</vt:lpstr>
      <vt:lpstr> Безопасным считается напряжение 12 В, а при работе в сухих, отапливаемых и вентилируемых помещениях - 36 В. </vt:lpstr>
      <vt:lpstr>Для защиты от поражения током</vt:lpstr>
      <vt:lpstr>Правила техники безопасности</vt:lpstr>
      <vt:lpstr>Презентация PowerPoint</vt:lpstr>
      <vt:lpstr> Освобождение от действия электрического тока. </vt:lpstr>
      <vt:lpstr>Статистика поражений электрическим током </vt:lpstr>
      <vt:lpstr>Правила безопасности при грозе на местности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aleks</cp:lastModifiedBy>
  <cp:revision>25</cp:revision>
  <dcterms:created xsi:type="dcterms:W3CDTF">2011-05-09T11:41:12Z</dcterms:created>
  <dcterms:modified xsi:type="dcterms:W3CDTF">2020-05-08T13:42:38Z</dcterms:modified>
</cp:coreProperties>
</file>