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68" r:id="rId2"/>
    <p:sldId id="294" r:id="rId3"/>
    <p:sldId id="270" r:id="rId4"/>
    <p:sldId id="272" r:id="rId5"/>
    <p:sldId id="264" r:id="rId6"/>
    <p:sldId id="262" r:id="rId7"/>
    <p:sldId id="266" r:id="rId8"/>
    <p:sldId id="267" r:id="rId9"/>
    <p:sldId id="263" r:id="rId10"/>
    <p:sldId id="274" r:id="rId11"/>
    <p:sldId id="275" r:id="rId12"/>
    <p:sldId id="277" r:id="rId13"/>
    <p:sldId id="278" r:id="rId14"/>
    <p:sldId id="289" r:id="rId15"/>
    <p:sldId id="279" r:id="rId16"/>
    <p:sldId id="281" r:id="rId17"/>
    <p:sldId id="283" r:id="rId18"/>
    <p:sldId id="284" r:id="rId19"/>
    <p:sldId id="285" r:id="rId20"/>
    <p:sldId id="286" r:id="rId21"/>
    <p:sldId id="291" r:id="rId22"/>
    <p:sldId id="292" r:id="rId23"/>
    <p:sldId id="295" r:id="rId24"/>
    <p:sldId id="297" r:id="rId25"/>
    <p:sldId id="296" r:id="rId26"/>
    <p:sldId id="302" r:id="rId27"/>
    <p:sldId id="298" r:id="rId28"/>
    <p:sldId id="303" r:id="rId29"/>
    <p:sldId id="301" r:id="rId30"/>
    <p:sldId id="300" r:id="rId31"/>
    <p:sldId id="293" r:id="rId32"/>
    <p:sldId id="304" r:id="rId33"/>
    <p:sldId id="299" r:id="rId34"/>
    <p:sldId id="306" r:id="rId35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41" autoAdjust="0"/>
    <p:restoredTop sz="92922" autoAdjust="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C44FC-DC1C-4CE8-BA8E-6D87D60389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CD231-BC5A-4833-9579-C15299805B5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эксплуатационному назначению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667367A-8181-4952-AFE1-6FD24B290B8F}" type="parTrans" cxnId="{644E890D-F980-4989-9CDE-2824F3BB1ECE}">
      <dgm:prSet/>
      <dgm:spPr/>
      <dgm:t>
        <a:bodyPr/>
        <a:lstStyle/>
        <a:p>
          <a:endParaRPr lang="ru-RU"/>
        </a:p>
      </dgm:t>
    </dgm:pt>
    <dgm:pt modelId="{4AC17104-D439-4C3F-88D8-B5C12914C337}" type="sibTrans" cxnId="{644E890D-F980-4989-9CDE-2824F3BB1ECE}">
      <dgm:prSet/>
      <dgm:spPr/>
      <dgm:t>
        <a:bodyPr/>
        <a:lstStyle/>
        <a:p>
          <a:endParaRPr lang="ru-RU"/>
        </a:p>
      </dgm:t>
    </dgm:pt>
    <dgm:pt modelId="{4D773B90-CFDA-47D9-9909-D6B297A7D8B0}">
      <dgm:prSet phldrT="[Текст]" custT="1"/>
      <dgm:spPr/>
      <dgm:t>
        <a:bodyPr/>
        <a:lstStyle/>
        <a:p>
          <a:r>
            <a:rPr lang="ru-RU" sz="2800" dirty="0" smtClean="0"/>
            <a:t>Крепежная</a:t>
          </a:r>
          <a:endParaRPr lang="ru-RU" sz="2800" dirty="0"/>
        </a:p>
      </dgm:t>
    </dgm:pt>
    <dgm:pt modelId="{780800FC-4AA7-4407-BB45-DBFEA899CA32}" type="parTrans" cxnId="{9046F800-7BD5-4396-AC61-92DAC1D0E11C}">
      <dgm:prSet/>
      <dgm:spPr/>
      <dgm:t>
        <a:bodyPr/>
        <a:lstStyle/>
        <a:p>
          <a:endParaRPr lang="ru-RU"/>
        </a:p>
      </dgm:t>
    </dgm:pt>
    <dgm:pt modelId="{DC5A5F11-7208-48B0-A290-EDA2D3EFE1F9}" type="sibTrans" cxnId="{9046F800-7BD5-4396-AC61-92DAC1D0E11C}">
      <dgm:prSet/>
      <dgm:spPr/>
      <dgm:t>
        <a:bodyPr/>
        <a:lstStyle/>
        <a:p>
          <a:endParaRPr lang="ru-RU"/>
        </a:p>
      </dgm:t>
    </dgm:pt>
    <dgm:pt modelId="{5DB0BD9D-88F2-4E36-8C03-8B005B22DD01}">
      <dgm:prSet phldrT="[Текст]" custT="1"/>
      <dgm:spPr/>
      <dgm:t>
        <a:bodyPr/>
        <a:lstStyle/>
        <a:p>
          <a:r>
            <a:rPr lang="ru-RU" sz="2800" dirty="0" smtClean="0"/>
            <a:t>Ходовая</a:t>
          </a:r>
          <a:endParaRPr lang="ru-RU" sz="2800" dirty="0"/>
        </a:p>
      </dgm:t>
    </dgm:pt>
    <dgm:pt modelId="{9B741E1B-04AF-4EC2-A742-505BB2A8110D}" type="parTrans" cxnId="{8F9DFEA4-1B0E-48EA-AC9F-699996A84758}">
      <dgm:prSet/>
      <dgm:spPr/>
      <dgm:t>
        <a:bodyPr/>
        <a:lstStyle/>
        <a:p>
          <a:endParaRPr lang="ru-RU"/>
        </a:p>
      </dgm:t>
    </dgm:pt>
    <dgm:pt modelId="{6B070FAF-2141-49A5-AC9B-EBCDA14DDC97}" type="sibTrans" cxnId="{8F9DFEA4-1B0E-48EA-AC9F-699996A84758}">
      <dgm:prSet/>
      <dgm:spPr/>
      <dgm:t>
        <a:bodyPr/>
        <a:lstStyle/>
        <a:p>
          <a:endParaRPr lang="ru-RU"/>
        </a:p>
      </dgm:t>
    </dgm:pt>
    <dgm:pt modelId="{05101F53-D3D4-4095-95D4-78DB71927008}">
      <dgm:prSet phldrT="[Текст]" custT="1"/>
      <dgm:spPr/>
      <dgm:t>
        <a:bodyPr/>
        <a:lstStyle/>
        <a:p>
          <a:r>
            <a:rPr lang="ru-RU" sz="2800" dirty="0" smtClean="0"/>
            <a:t>Специальная</a:t>
          </a:r>
          <a:endParaRPr lang="ru-RU" sz="2800" dirty="0"/>
        </a:p>
      </dgm:t>
    </dgm:pt>
    <dgm:pt modelId="{FD86F9C6-F9BB-4641-9629-D175FE37F2CE}" type="parTrans" cxnId="{9F3D952D-BFBF-41C1-8BE4-433575C6C3CA}">
      <dgm:prSet/>
      <dgm:spPr/>
      <dgm:t>
        <a:bodyPr/>
        <a:lstStyle/>
        <a:p>
          <a:endParaRPr lang="ru-RU"/>
        </a:p>
      </dgm:t>
    </dgm:pt>
    <dgm:pt modelId="{AA24482F-6A6F-4471-8D3F-513106350581}" type="sibTrans" cxnId="{9F3D952D-BFBF-41C1-8BE4-433575C6C3CA}">
      <dgm:prSet/>
      <dgm:spPr/>
      <dgm:t>
        <a:bodyPr/>
        <a:lstStyle/>
        <a:p>
          <a:endParaRPr lang="ru-RU"/>
        </a:p>
      </dgm:t>
    </dgm:pt>
    <dgm:pt modelId="{F862D3FD-28BC-4F6D-B384-483D14EBBFD3}" type="pres">
      <dgm:prSet presAssocID="{8E3C44FC-DC1C-4CE8-BA8E-6D87D6038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57AC1-39BB-4371-8366-DEFB409A50CD}" type="pres">
      <dgm:prSet presAssocID="{70ACD231-BC5A-4833-9579-C15299805B57}" presName="hierRoot1" presStyleCnt="0">
        <dgm:presLayoutVars>
          <dgm:hierBranch val="init"/>
        </dgm:presLayoutVars>
      </dgm:prSet>
      <dgm:spPr/>
    </dgm:pt>
    <dgm:pt modelId="{F70EB4C5-2CAC-41D0-BDBF-33278101F9AE}" type="pres">
      <dgm:prSet presAssocID="{70ACD231-BC5A-4833-9579-C15299805B57}" presName="rootComposite1" presStyleCnt="0"/>
      <dgm:spPr/>
    </dgm:pt>
    <dgm:pt modelId="{CC98FEC0-40AC-4CC3-A89A-6617CDA0A675}" type="pres">
      <dgm:prSet presAssocID="{70ACD231-BC5A-4833-9579-C15299805B57}" presName="rootText1" presStyleLbl="node0" presStyleIdx="0" presStyleCnt="1" custScaleX="309336" custScaleY="50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AF88A-025D-4F99-9F48-ACE58FBBEB54}" type="pres">
      <dgm:prSet presAssocID="{70ACD231-BC5A-4833-9579-C15299805B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B5A3A4-CF22-4EC7-AC94-9B09AD514ED6}" type="pres">
      <dgm:prSet presAssocID="{70ACD231-BC5A-4833-9579-C15299805B57}" presName="hierChild2" presStyleCnt="0"/>
      <dgm:spPr/>
    </dgm:pt>
    <dgm:pt modelId="{EEC6F57A-EBDE-4868-8A63-26188BF018F3}" type="pres">
      <dgm:prSet presAssocID="{780800FC-4AA7-4407-BB45-DBFEA899CA3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4700D6-7431-4F65-B018-C8DA61A86E0F}" type="pres">
      <dgm:prSet presAssocID="{4D773B90-CFDA-47D9-9909-D6B297A7D8B0}" presName="hierRoot2" presStyleCnt="0">
        <dgm:presLayoutVars>
          <dgm:hierBranch val="init"/>
        </dgm:presLayoutVars>
      </dgm:prSet>
      <dgm:spPr/>
    </dgm:pt>
    <dgm:pt modelId="{5C496066-DF2D-46B5-B089-E54D9CB05097}" type="pres">
      <dgm:prSet presAssocID="{4D773B90-CFDA-47D9-9909-D6B297A7D8B0}" presName="rootComposite" presStyleCnt="0"/>
      <dgm:spPr/>
    </dgm:pt>
    <dgm:pt modelId="{D6DAC218-BF4E-479C-8C8A-4861EB7118C0}" type="pres">
      <dgm:prSet presAssocID="{4D773B90-CFDA-47D9-9909-D6B297A7D8B0}" presName="rootText" presStyleLbl="node2" presStyleIdx="0" presStyleCnt="3" custScaleY="6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210A6-344D-4752-BB8D-3EB00D254FE1}" type="pres">
      <dgm:prSet presAssocID="{4D773B90-CFDA-47D9-9909-D6B297A7D8B0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6E988A-1947-47E9-B1FD-D57229A29096}" type="pres">
      <dgm:prSet presAssocID="{4D773B90-CFDA-47D9-9909-D6B297A7D8B0}" presName="hierChild4" presStyleCnt="0"/>
      <dgm:spPr/>
    </dgm:pt>
    <dgm:pt modelId="{D1F3DA6F-0773-405B-92CD-34E4C3B4240A}" type="pres">
      <dgm:prSet presAssocID="{4D773B90-CFDA-47D9-9909-D6B297A7D8B0}" presName="hierChild5" presStyleCnt="0"/>
      <dgm:spPr/>
    </dgm:pt>
    <dgm:pt modelId="{179EFEB7-62B9-4873-9032-95D4D73E16B4}" type="pres">
      <dgm:prSet presAssocID="{9B741E1B-04AF-4EC2-A742-505BB2A8110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F4AA427-ED25-41BF-BF16-BF8064640998}" type="pres">
      <dgm:prSet presAssocID="{5DB0BD9D-88F2-4E36-8C03-8B005B22DD01}" presName="hierRoot2" presStyleCnt="0">
        <dgm:presLayoutVars>
          <dgm:hierBranch val="init"/>
        </dgm:presLayoutVars>
      </dgm:prSet>
      <dgm:spPr/>
    </dgm:pt>
    <dgm:pt modelId="{85FFBEBF-2951-4EA6-A3DD-983DB34CD50A}" type="pres">
      <dgm:prSet presAssocID="{5DB0BD9D-88F2-4E36-8C03-8B005B22DD01}" presName="rootComposite" presStyleCnt="0"/>
      <dgm:spPr/>
    </dgm:pt>
    <dgm:pt modelId="{9DC40030-D688-4D78-806F-1D3B8BAA097D}" type="pres">
      <dgm:prSet presAssocID="{5DB0BD9D-88F2-4E36-8C03-8B005B22DD01}" presName="rootText" presStyleLbl="node2" presStyleIdx="1" presStyleCnt="3" custScaleY="6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51ED3-9170-4BDD-A30C-043612CDA8B1}" type="pres">
      <dgm:prSet presAssocID="{5DB0BD9D-88F2-4E36-8C03-8B005B22DD01}" presName="rootConnector" presStyleLbl="node2" presStyleIdx="1" presStyleCnt="3"/>
      <dgm:spPr/>
      <dgm:t>
        <a:bodyPr/>
        <a:lstStyle/>
        <a:p>
          <a:endParaRPr lang="ru-RU"/>
        </a:p>
      </dgm:t>
    </dgm:pt>
    <dgm:pt modelId="{78A92810-AA81-4275-8EF7-D0E1518104EB}" type="pres">
      <dgm:prSet presAssocID="{5DB0BD9D-88F2-4E36-8C03-8B005B22DD01}" presName="hierChild4" presStyleCnt="0"/>
      <dgm:spPr/>
    </dgm:pt>
    <dgm:pt modelId="{F0B88644-ED16-40F2-B54A-82EFEE046CFA}" type="pres">
      <dgm:prSet presAssocID="{5DB0BD9D-88F2-4E36-8C03-8B005B22DD01}" presName="hierChild5" presStyleCnt="0"/>
      <dgm:spPr/>
    </dgm:pt>
    <dgm:pt modelId="{8B6F8921-EEEB-4030-A752-6CE484599127}" type="pres">
      <dgm:prSet presAssocID="{FD86F9C6-F9BB-4641-9629-D175FE37F2C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CB5CA6B-68BC-41EA-B926-E43B5A32EBAA}" type="pres">
      <dgm:prSet presAssocID="{05101F53-D3D4-4095-95D4-78DB71927008}" presName="hierRoot2" presStyleCnt="0">
        <dgm:presLayoutVars>
          <dgm:hierBranch val="init"/>
        </dgm:presLayoutVars>
      </dgm:prSet>
      <dgm:spPr/>
    </dgm:pt>
    <dgm:pt modelId="{36C5D586-1934-42AE-A98D-88198D650B9B}" type="pres">
      <dgm:prSet presAssocID="{05101F53-D3D4-4095-95D4-78DB71927008}" presName="rootComposite" presStyleCnt="0"/>
      <dgm:spPr/>
    </dgm:pt>
    <dgm:pt modelId="{7BB0A0DA-A45A-4CBA-A7D0-F84BB7085B11}" type="pres">
      <dgm:prSet presAssocID="{05101F53-D3D4-4095-95D4-78DB71927008}" presName="rootText" presStyleLbl="node2" presStyleIdx="2" presStyleCnt="3" custScaleY="6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5241C-9FAA-4548-B8BB-9A2145EB2CF0}" type="pres">
      <dgm:prSet presAssocID="{05101F53-D3D4-4095-95D4-78DB71927008}" presName="rootConnector" presStyleLbl="node2" presStyleIdx="2" presStyleCnt="3"/>
      <dgm:spPr/>
      <dgm:t>
        <a:bodyPr/>
        <a:lstStyle/>
        <a:p>
          <a:endParaRPr lang="ru-RU"/>
        </a:p>
      </dgm:t>
    </dgm:pt>
    <dgm:pt modelId="{6E2FA728-3C1E-453E-A514-4864AE8B733B}" type="pres">
      <dgm:prSet presAssocID="{05101F53-D3D4-4095-95D4-78DB71927008}" presName="hierChild4" presStyleCnt="0"/>
      <dgm:spPr/>
    </dgm:pt>
    <dgm:pt modelId="{80065736-0C72-4650-9F82-465D2AAEB8AD}" type="pres">
      <dgm:prSet presAssocID="{05101F53-D3D4-4095-95D4-78DB71927008}" presName="hierChild5" presStyleCnt="0"/>
      <dgm:spPr/>
    </dgm:pt>
    <dgm:pt modelId="{6209014E-9A7E-491F-86F0-E0B50B39208A}" type="pres">
      <dgm:prSet presAssocID="{70ACD231-BC5A-4833-9579-C15299805B57}" presName="hierChild3" presStyleCnt="0"/>
      <dgm:spPr/>
    </dgm:pt>
  </dgm:ptLst>
  <dgm:cxnLst>
    <dgm:cxn modelId="{8F9DFEA4-1B0E-48EA-AC9F-699996A84758}" srcId="{70ACD231-BC5A-4833-9579-C15299805B57}" destId="{5DB0BD9D-88F2-4E36-8C03-8B005B22DD01}" srcOrd="1" destOrd="0" parTransId="{9B741E1B-04AF-4EC2-A742-505BB2A8110D}" sibTransId="{6B070FAF-2141-49A5-AC9B-EBCDA14DDC97}"/>
    <dgm:cxn modelId="{17B3375F-E160-418B-9E75-AA3C90944B8C}" type="presOf" srcId="{9B741E1B-04AF-4EC2-A742-505BB2A8110D}" destId="{179EFEB7-62B9-4873-9032-95D4D73E16B4}" srcOrd="0" destOrd="0" presId="urn:microsoft.com/office/officeart/2005/8/layout/orgChart1"/>
    <dgm:cxn modelId="{9046F800-7BD5-4396-AC61-92DAC1D0E11C}" srcId="{70ACD231-BC5A-4833-9579-C15299805B57}" destId="{4D773B90-CFDA-47D9-9909-D6B297A7D8B0}" srcOrd="0" destOrd="0" parTransId="{780800FC-4AA7-4407-BB45-DBFEA899CA32}" sibTransId="{DC5A5F11-7208-48B0-A290-EDA2D3EFE1F9}"/>
    <dgm:cxn modelId="{9F3D952D-BFBF-41C1-8BE4-433575C6C3CA}" srcId="{70ACD231-BC5A-4833-9579-C15299805B57}" destId="{05101F53-D3D4-4095-95D4-78DB71927008}" srcOrd="2" destOrd="0" parTransId="{FD86F9C6-F9BB-4641-9629-D175FE37F2CE}" sibTransId="{AA24482F-6A6F-4471-8D3F-513106350581}"/>
    <dgm:cxn modelId="{9FF81FE4-B1BB-4C3E-92C5-8EBBEED9D734}" type="presOf" srcId="{8E3C44FC-DC1C-4CE8-BA8E-6D87D60389F0}" destId="{F862D3FD-28BC-4F6D-B384-483D14EBBFD3}" srcOrd="0" destOrd="0" presId="urn:microsoft.com/office/officeart/2005/8/layout/orgChart1"/>
    <dgm:cxn modelId="{7BE80121-16CD-45EC-B7BD-9DBBC5A386A7}" type="presOf" srcId="{05101F53-D3D4-4095-95D4-78DB71927008}" destId="{0BB5241C-9FAA-4548-B8BB-9A2145EB2CF0}" srcOrd="1" destOrd="0" presId="urn:microsoft.com/office/officeart/2005/8/layout/orgChart1"/>
    <dgm:cxn modelId="{85B34B30-DEDB-404D-B447-BB8E4B1B1819}" type="presOf" srcId="{05101F53-D3D4-4095-95D4-78DB71927008}" destId="{7BB0A0DA-A45A-4CBA-A7D0-F84BB7085B11}" srcOrd="0" destOrd="0" presId="urn:microsoft.com/office/officeart/2005/8/layout/orgChart1"/>
    <dgm:cxn modelId="{644E890D-F980-4989-9CDE-2824F3BB1ECE}" srcId="{8E3C44FC-DC1C-4CE8-BA8E-6D87D60389F0}" destId="{70ACD231-BC5A-4833-9579-C15299805B57}" srcOrd="0" destOrd="0" parTransId="{4667367A-8181-4952-AFE1-6FD24B290B8F}" sibTransId="{4AC17104-D439-4C3F-88D8-B5C12914C337}"/>
    <dgm:cxn modelId="{61AF566A-AF47-4D7B-A43E-C4C3FCF5931E}" type="presOf" srcId="{4D773B90-CFDA-47D9-9909-D6B297A7D8B0}" destId="{D6DAC218-BF4E-479C-8C8A-4861EB7118C0}" srcOrd="0" destOrd="0" presId="urn:microsoft.com/office/officeart/2005/8/layout/orgChart1"/>
    <dgm:cxn modelId="{B496DABE-741F-44C0-998F-45BA6450D137}" type="presOf" srcId="{70ACD231-BC5A-4833-9579-C15299805B57}" destId="{CC98FEC0-40AC-4CC3-A89A-6617CDA0A675}" srcOrd="0" destOrd="0" presId="urn:microsoft.com/office/officeart/2005/8/layout/orgChart1"/>
    <dgm:cxn modelId="{0871106A-550B-43DA-8A98-A529352F4F03}" type="presOf" srcId="{5DB0BD9D-88F2-4E36-8C03-8B005B22DD01}" destId="{46F51ED3-9170-4BDD-A30C-043612CDA8B1}" srcOrd="1" destOrd="0" presId="urn:microsoft.com/office/officeart/2005/8/layout/orgChart1"/>
    <dgm:cxn modelId="{8C2EB37B-CC64-4629-AF34-125905B6F81C}" type="presOf" srcId="{4D773B90-CFDA-47D9-9909-D6B297A7D8B0}" destId="{EEE210A6-344D-4752-BB8D-3EB00D254FE1}" srcOrd="1" destOrd="0" presId="urn:microsoft.com/office/officeart/2005/8/layout/orgChart1"/>
    <dgm:cxn modelId="{EC209F87-6983-4E89-869F-CEF25C5CAE07}" type="presOf" srcId="{5DB0BD9D-88F2-4E36-8C03-8B005B22DD01}" destId="{9DC40030-D688-4D78-806F-1D3B8BAA097D}" srcOrd="0" destOrd="0" presId="urn:microsoft.com/office/officeart/2005/8/layout/orgChart1"/>
    <dgm:cxn modelId="{9F72E00B-0EA2-4BD2-8155-4FEAF345FA50}" type="presOf" srcId="{FD86F9C6-F9BB-4641-9629-D175FE37F2CE}" destId="{8B6F8921-EEEB-4030-A752-6CE484599127}" srcOrd="0" destOrd="0" presId="urn:microsoft.com/office/officeart/2005/8/layout/orgChart1"/>
    <dgm:cxn modelId="{40F10D2D-BA6B-4454-BECE-EDD7E46DE2B7}" type="presOf" srcId="{70ACD231-BC5A-4833-9579-C15299805B57}" destId="{C2EAF88A-025D-4F99-9F48-ACE58FBBEB54}" srcOrd="1" destOrd="0" presId="urn:microsoft.com/office/officeart/2005/8/layout/orgChart1"/>
    <dgm:cxn modelId="{C7DA9A51-C2F2-4D02-B59A-4EEB5F16A814}" type="presOf" srcId="{780800FC-4AA7-4407-BB45-DBFEA899CA32}" destId="{EEC6F57A-EBDE-4868-8A63-26188BF018F3}" srcOrd="0" destOrd="0" presId="urn:microsoft.com/office/officeart/2005/8/layout/orgChart1"/>
    <dgm:cxn modelId="{AC99F4C8-60E5-4EC5-ABAB-EDCBF9D9251F}" type="presParOf" srcId="{F862D3FD-28BC-4F6D-B384-483D14EBBFD3}" destId="{D5257AC1-39BB-4371-8366-DEFB409A50CD}" srcOrd="0" destOrd="0" presId="urn:microsoft.com/office/officeart/2005/8/layout/orgChart1"/>
    <dgm:cxn modelId="{DAE17FC8-CC89-4512-A4C1-661F94744784}" type="presParOf" srcId="{D5257AC1-39BB-4371-8366-DEFB409A50CD}" destId="{F70EB4C5-2CAC-41D0-BDBF-33278101F9AE}" srcOrd="0" destOrd="0" presId="urn:microsoft.com/office/officeart/2005/8/layout/orgChart1"/>
    <dgm:cxn modelId="{7D2305D7-79DD-47EB-81B0-AE9661969866}" type="presParOf" srcId="{F70EB4C5-2CAC-41D0-BDBF-33278101F9AE}" destId="{CC98FEC0-40AC-4CC3-A89A-6617CDA0A675}" srcOrd="0" destOrd="0" presId="urn:microsoft.com/office/officeart/2005/8/layout/orgChart1"/>
    <dgm:cxn modelId="{32E0E05B-62AC-4757-80C7-85586AEBD97B}" type="presParOf" srcId="{F70EB4C5-2CAC-41D0-BDBF-33278101F9AE}" destId="{C2EAF88A-025D-4F99-9F48-ACE58FBBEB54}" srcOrd="1" destOrd="0" presId="urn:microsoft.com/office/officeart/2005/8/layout/orgChart1"/>
    <dgm:cxn modelId="{F917112B-612B-4331-929E-2D5347414CED}" type="presParOf" srcId="{D5257AC1-39BB-4371-8366-DEFB409A50CD}" destId="{5DB5A3A4-CF22-4EC7-AC94-9B09AD514ED6}" srcOrd="1" destOrd="0" presId="urn:microsoft.com/office/officeart/2005/8/layout/orgChart1"/>
    <dgm:cxn modelId="{F4AA8924-74C8-4A2A-88E7-DB21B7DC584D}" type="presParOf" srcId="{5DB5A3A4-CF22-4EC7-AC94-9B09AD514ED6}" destId="{EEC6F57A-EBDE-4868-8A63-26188BF018F3}" srcOrd="0" destOrd="0" presId="urn:microsoft.com/office/officeart/2005/8/layout/orgChart1"/>
    <dgm:cxn modelId="{DD71B53C-51A2-4BCF-83EC-12FFB6F84E49}" type="presParOf" srcId="{5DB5A3A4-CF22-4EC7-AC94-9B09AD514ED6}" destId="{DD4700D6-7431-4F65-B018-C8DA61A86E0F}" srcOrd="1" destOrd="0" presId="urn:microsoft.com/office/officeart/2005/8/layout/orgChart1"/>
    <dgm:cxn modelId="{D78B0ED5-24B3-4314-80DB-6B81821459AB}" type="presParOf" srcId="{DD4700D6-7431-4F65-B018-C8DA61A86E0F}" destId="{5C496066-DF2D-46B5-B089-E54D9CB05097}" srcOrd="0" destOrd="0" presId="urn:microsoft.com/office/officeart/2005/8/layout/orgChart1"/>
    <dgm:cxn modelId="{319549E6-5865-40BB-8F28-C0FE052A4131}" type="presParOf" srcId="{5C496066-DF2D-46B5-B089-E54D9CB05097}" destId="{D6DAC218-BF4E-479C-8C8A-4861EB7118C0}" srcOrd="0" destOrd="0" presId="urn:microsoft.com/office/officeart/2005/8/layout/orgChart1"/>
    <dgm:cxn modelId="{F9DFDC80-0776-4536-803E-DA954FEDBD45}" type="presParOf" srcId="{5C496066-DF2D-46B5-B089-E54D9CB05097}" destId="{EEE210A6-344D-4752-BB8D-3EB00D254FE1}" srcOrd="1" destOrd="0" presId="urn:microsoft.com/office/officeart/2005/8/layout/orgChart1"/>
    <dgm:cxn modelId="{B5B617F9-E0C7-4351-9B28-421243BADD02}" type="presParOf" srcId="{DD4700D6-7431-4F65-B018-C8DA61A86E0F}" destId="{466E988A-1947-47E9-B1FD-D57229A29096}" srcOrd="1" destOrd="0" presId="urn:microsoft.com/office/officeart/2005/8/layout/orgChart1"/>
    <dgm:cxn modelId="{0A80A282-D1E4-4990-9C6F-0C6852584D5B}" type="presParOf" srcId="{DD4700D6-7431-4F65-B018-C8DA61A86E0F}" destId="{D1F3DA6F-0773-405B-92CD-34E4C3B4240A}" srcOrd="2" destOrd="0" presId="urn:microsoft.com/office/officeart/2005/8/layout/orgChart1"/>
    <dgm:cxn modelId="{5F44FB61-EDB8-4617-80C0-0466C6E79935}" type="presParOf" srcId="{5DB5A3A4-CF22-4EC7-AC94-9B09AD514ED6}" destId="{179EFEB7-62B9-4873-9032-95D4D73E16B4}" srcOrd="2" destOrd="0" presId="urn:microsoft.com/office/officeart/2005/8/layout/orgChart1"/>
    <dgm:cxn modelId="{ABA1C00E-4D15-45AF-AE7D-D7DEA63A19A6}" type="presParOf" srcId="{5DB5A3A4-CF22-4EC7-AC94-9B09AD514ED6}" destId="{3F4AA427-ED25-41BF-BF16-BF8064640998}" srcOrd="3" destOrd="0" presId="urn:microsoft.com/office/officeart/2005/8/layout/orgChart1"/>
    <dgm:cxn modelId="{91D75688-69D6-4AC7-98DB-B35249327DB6}" type="presParOf" srcId="{3F4AA427-ED25-41BF-BF16-BF8064640998}" destId="{85FFBEBF-2951-4EA6-A3DD-983DB34CD50A}" srcOrd="0" destOrd="0" presId="urn:microsoft.com/office/officeart/2005/8/layout/orgChart1"/>
    <dgm:cxn modelId="{9D29AF09-D4EE-4D56-8FA1-582F6324AB36}" type="presParOf" srcId="{85FFBEBF-2951-4EA6-A3DD-983DB34CD50A}" destId="{9DC40030-D688-4D78-806F-1D3B8BAA097D}" srcOrd="0" destOrd="0" presId="urn:microsoft.com/office/officeart/2005/8/layout/orgChart1"/>
    <dgm:cxn modelId="{E3091982-54DD-4671-B122-16E0ED0413A0}" type="presParOf" srcId="{85FFBEBF-2951-4EA6-A3DD-983DB34CD50A}" destId="{46F51ED3-9170-4BDD-A30C-043612CDA8B1}" srcOrd="1" destOrd="0" presId="urn:microsoft.com/office/officeart/2005/8/layout/orgChart1"/>
    <dgm:cxn modelId="{F4E39645-11D4-4C9C-A75F-A00EA7B5BCE6}" type="presParOf" srcId="{3F4AA427-ED25-41BF-BF16-BF8064640998}" destId="{78A92810-AA81-4275-8EF7-D0E1518104EB}" srcOrd="1" destOrd="0" presId="urn:microsoft.com/office/officeart/2005/8/layout/orgChart1"/>
    <dgm:cxn modelId="{4367EA0E-8D9A-4F72-839A-413B726A5E47}" type="presParOf" srcId="{3F4AA427-ED25-41BF-BF16-BF8064640998}" destId="{F0B88644-ED16-40F2-B54A-82EFEE046CFA}" srcOrd="2" destOrd="0" presId="urn:microsoft.com/office/officeart/2005/8/layout/orgChart1"/>
    <dgm:cxn modelId="{CC3B4176-4ADE-4A03-8FCB-2FA06DF3A462}" type="presParOf" srcId="{5DB5A3A4-CF22-4EC7-AC94-9B09AD514ED6}" destId="{8B6F8921-EEEB-4030-A752-6CE484599127}" srcOrd="4" destOrd="0" presId="urn:microsoft.com/office/officeart/2005/8/layout/orgChart1"/>
    <dgm:cxn modelId="{FCD1E8C2-1598-47AB-A6D9-625D85A0DAB0}" type="presParOf" srcId="{5DB5A3A4-CF22-4EC7-AC94-9B09AD514ED6}" destId="{ECB5CA6B-68BC-41EA-B926-E43B5A32EBAA}" srcOrd="5" destOrd="0" presId="urn:microsoft.com/office/officeart/2005/8/layout/orgChart1"/>
    <dgm:cxn modelId="{8E9452E3-A63E-4347-BCA6-D1BFFDCC9751}" type="presParOf" srcId="{ECB5CA6B-68BC-41EA-B926-E43B5A32EBAA}" destId="{36C5D586-1934-42AE-A98D-88198D650B9B}" srcOrd="0" destOrd="0" presId="urn:microsoft.com/office/officeart/2005/8/layout/orgChart1"/>
    <dgm:cxn modelId="{25B8D42E-C72D-4580-81B4-2A2D6C1667B3}" type="presParOf" srcId="{36C5D586-1934-42AE-A98D-88198D650B9B}" destId="{7BB0A0DA-A45A-4CBA-A7D0-F84BB7085B11}" srcOrd="0" destOrd="0" presId="urn:microsoft.com/office/officeart/2005/8/layout/orgChart1"/>
    <dgm:cxn modelId="{9AF6E02E-5DD7-4EA2-B9B7-2B593CF847A0}" type="presParOf" srcId="{36C5D586-1934-42AE-A98D-88198D650B9B}" destId="{0BB5241C-9FAA-4548-B8BB-9A2145EB2CF0}" srcOrd="1" destOrd="0" presId="urn:microsoft.com/office/officeart/2005/8/layout/orgChart1"/>
    <dgm:cxn modelId="{E41F14A6-E7AB-47F4-9B72-9D8705859203}" type="presParOf" srcId="{ECB5CA6B-68BC-41EA-B926-E43B5A32EBAA}" destId="{6E2FA728-3C1E-453E-A514-4864AE8B733B}" srcOrd="1" destOrd="0" presId="urn:microsoft.com/office/officeart/2005/8/layout/orgChart1"/>
    <dgm:cxn modelId="{81221305-A852-4F1C-B3CB-294168241F79}" type="presParOf" srcId="{ECB5CA6B-68BC-41EA-B926-E43B5A32EBAA}" destId="{80065736-0C72-4650-9F82-465D2AAEB8AD}" srcOrd="2" destOrd="0" presId="urn:microsoft.com/office/officeart/2005/8/layout/orgChart1"/>
    <dgm:cxn modelId="{4CD0E2B2-EC28-4855-BBCE-AB47ACFEE39E}" type="presParOf" srcId="{D5257AC1-39BB-4371-8366-DEFB409A50CD}" destId="{6209014E-9A7E-491F-86F0-E0B50B392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755FC-825A-4472-9AB2-AD366E5154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142C3-8E6F-4E42-8499-B099D49E4166}">
      <dgm:prSet/>
      <dgm:spPr/>
      <dgm:t>
        <a:bodyPr/>
        <a:lstStyle/>
        <a:p>
          <a:pPr rtl="0"/>
          <a:r>
            <a:rPr lang="ru-RU" b="1" smtClean="0"/>
            <a:t>Правая</a:t>
          </a:r>
          <a:endParaRPr lang="ru-RU"/>
        </a:p>
      </dgm:t>
    </dgm:pt>
    <dgm:pt modelId="{73FE6F36-3ACC-4C95-BB38-6A25AB1CEAAB}" type="parTrans" cxnId="{EAEF2DBF-5FA4-490A-B97F-202F1B249289}">
      <dgm:prSet/>
      <dgm:spPr/>
      <dgm:t>
        <a:bodyPr/>
        <a:lstStyle/>
        <a:p>
          <a:endParaRPr lang="ru-RU"/>
        </a:p>
      </dgm:t>
    </dgm:pt>
    <dgm:pt modelId="{A204FBBD-EB6D-4C74-B449-2FB57CF20605}" type="sibTrans" cxnId="{EAEF2DBF-5FA4-490A-B97F-202F1B249289}">
      <dgm:prSet/>
      <dgm:spPr/>
      <dgm:t>
        <a:bodyPr/>
        <a:lstStyle/>
        <a:p>
          <a:endParaRPr lang="ru-RU"/>
        </a:p>
      </dgm:t>
    </dgm:pt>
    <dgm:pt modelId="{4B837FB5-90DF-4DD8-BC4A-A26504258F1B}">
      <dgm:prSet/>
      <dgm:spPr/>
      <dgm:t>
        <a:bodyPr/>
        <a:lstStyle/>
        <a:p>
          <a:pPr rtl="0"/>
          <a:r>
            <a:rPr lang="ru-RU" b="1" dirty="0" smtClean="0"/>
            <a:t>Левая</a:t>
          </a:r>
          <a:endParaRPr lang="ru-RU" dirty="0"/>
        </a:p>
      </dgm:t>
    </dgm:pt>
    <dgm:pt modelId="{A9F4D5F5-10EF-40E7-97F7-0E4CDDD3F637}" type="parTrans" cxnId="{C94542FD-ED85-4E96-89CF-E52E774A6927}">
      <dgm:prSet/>
      <dgm:spPr/>
      <dgm:t>
        <a:bodyPr/>
        <a:lstStyle/>
        <a:p>
          <a:endParaRPr lang="ru-RU"/>
        </a:p>
      </dgm:t>
    </dgm:pt>
    <dgm:pt modelId="{6A97C64B-9EA6-4DF0-BF05-8B9D90E27F9A}" type="sibTrans" cxnId="{C94542FD-ED85-4E96-89CF-E52E774A6927}">
      <dgm:prSet/>
      <dgm:spPr/>
      <dgm:t>
        <a:bodyPr/>
        <a:lstStyle/>
        <a:p>
          <a:endParaRPr lang="ru-RU"/>
        </a:p>
      </dgm:t>
    </dgm:pt>
    <dgm:pt modelId="{47019579-4EC9-47C7-B045-869B8863645F}" type="pres">
      <dgm:prSet presAssocID="{56D755FC-825A-4472-9AB2-AD366E5154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F7853-05DC-4552-8471-760A1D7BECAC}" type="pres">
      <dgm:prSet presAssocID="{BA3142C3-8E6F-4E42-8499-B099D49E41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BFBB8-2744-485D-AF0C-2360CA547B9C}" type="pres">
      <dgm:prSet presAssocID="{A204FBBD-EB6D-4C74-B449-2FB57CF20605}" presName="spacer" presStyleCnt="0"/>
      <dgm:spPr/>
    </dgm:pt>
    <dgm:pt modelId="{285DCA83-13E8-46B4-AED7-B36E05AD4719}" type="pres">
      <dgm:prSet presAssocID="{4B837FB5-90DF-4DD8-BC4A-A26504258F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542FD-ED85-4E96-89CF-E52E774A6927}" srcId="{56D755FC-825A-4472-9AB2-AD366E5154E2}" destId="{4B837FB5-90DF-4DD8-BC4A-A26504258F1B}" srcOrd="1" destOrd="0" parTransId="{A9F4D5F5-10EF-40E7-97F7-0E4CDDD3F637}" sibTransId="{6A97C64B-9EA6-4DF0-BF05-8B9D90E27F9A}"/>
    <dgm:cxn modelId="{920BE2DB-4D6C-4AA5-AC0B-A28E37B44E0D}" type="presOf" srcId="{4B837FB5-90DF-4DD8-BC4A-A26504258F1B}" destId="{285DCA83-13E8-46B4-AED7-B36E05AD4719}" srcOrd="0" destOrd="0" presId="urn:microsoft.com/office/officeart/2005/8/layout/vList2"/>
    <dgm:cxn modelId="{59029BBA-3544-4BD3-BD24-5FF501308940}" type="presOf" srcId="{56D755FC-825A-4472-9AB2-AD366E5154E2}" destId="{47019579-4EC9-47C7-B045-869B8863645F}" srcOrd="0" destOrd="0" presId="urn:microsoft.com/office/officeart/2005/8/layout/vList2"/>
    <dgm:cxn modelId="{EAEF2DBF-5FA4-490A-B97F-202F1B249289}" srcId="{56D755FC-825A-4472-9AB2-AD366E5154E2}" destId="{BA3142C3-8E6F-4E42-8499-B099D49E4166}" srcOrd="0" destOrd="0" parTransId="{73FE6F36-3ACC-4C95-BB38-6A25AB1CEAAB}" sibTransId="{A204FBBD-EB6D-4C74-B449-2FB57CF20605}"/>
    <dgm:cxn modelId="{DD7F0FFE-7973-4729-A88C-C04FE745021E}" type="presOf" srcId="{BA3142C3-8E6F-4E42-8499-B099D49E4166}" destId="{0EAF7853-05DC-4552-8471-760A1D7BECAC}" srcOrd="0" destOrd="0" presId="urn:microsoft.com/office/officeart/2005/8/layout/vList2"/>
    <dgm:cxn modelId="{389EEF10-D7BB-4789-9A9A-88060564196F}" type="presParOf" srcId="{47019579-4EC9-47C7-B045-869B8863645F}" destId="{0EAF7853-05DC-4552-8471-760A1D7BECAC}" srcOrd="0" destOrd="0" presId="urn:microsoft.com/office/officeart/2005/8/layout/vList2"/>
    <dgm:cxn modelId="{2F52F24A-D6B3-49C4-875A-428DBE0893D0}" type="presParOf" srcId="{47019579-4EC9-47C7-B045-869B8863645F}" destId="{0E7BFBB8-2744-485D-AF0C-2360CA547B9C}" srcOrd="1" destOrd="0" presId="urn:microsoft.com/office/officeart/2005/8/layout/vList2"/>
    <dgm:cxn modelId="{126DD039-019C-42D3-8EA0-FDD93FE738D2}" type="presParOf" srcId="{47019579-4EC9-47C7-B045-869B8863645F}" destId="{285DCA83-13E8-46B4-AED7-B36E05AD47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523541-9345-4C20-AF8C-7311773147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E27ED-6657-4CA2-B6DA-9FBC4A318C2A}">
      <dgm:prSet/>
      <dgm:spPr/>
      <dgm:t>
        <a:bodyPr/>
        <a:lstStyle/>
        <a:p>
          <a:pPr rtl="0"/>
          <a:r>
            <a:rPr lang="ru-RU" b="1" dirty="0" smtClean="0"/>
            <a:t>Однозаходная</a:t>
          </a:r>
          <a:endParaRPr lang="ru-RU" dirty="0"/>
        </a:p>
      </dgm:t>
    </dgm:pt>
    <dgm:pt modelId="{F6912738-C7D0-4A9A-956B-C2E1FFEB233A}" type="parTrans" cxnId="{96158854-BCF3-4827-94E7-4CF2352D3C96}">
      <dgm:prSet/>
      <dgm:spPr/>
      <dgm:t>
        <a:bodyPr/>
        <a:lstStyle/>
        <a:p>
          <a:endParaRPr lang="ru-RU"/>
        </a:p>
      </dgm:t>
    </dgm:pt>
    <dgm:pt modelId="{F4427CEA-4C14-411E-A2B3-EE7158F289F1}" type="sibTrans" cxnId="{96158854-BCF3-4827-94E7-4CF2352D3C96}">
      <dgm:prSet/>
      <dgm:spPr/>
      <dgm:t>
        <a:bodyPr/>
        <a:lstStyle/>
        <a:p>
          <a:endParaRPr lang="ru-RU"/>
        </a:p>
      </dgm:t>
    </dgm:pt>
    <dgm:pt modelId="{28BBEDEE-70CA-4D5E-A9E9-F817C81B8570}">
      <dgm:prSet/>
      <dgm:spPr/>
      <dgm:t>
        <a:bodyPr/>
        <a:lstStyle/>
        <a:p>
          <a:pPr rtl="0"/>
          <a:r>
            <a:rPr lang="ru-RU" b="1" dirty="0" smtClean="0"/>
            <a:t>Многозаходная</a:t>
          </a:r>
          <a:endParaRPr lang="ru-RU" dirty="0"/>
        </a:p>
      </dgm:t>
    </dgm:pt>
    <dgm:pt modelId="{B9A57A2F-5313-4DE6-A4C6-D2E1478ECD7D}" type="parTrans" cxnId="{29F13BED-4E1C-4AF9-904E-25817AC95F60}">
      <dgm:prSet/>
      <dgm:spPr/>
      <dgm:t>
        <a:bodyPr/>
        <a:lstStyle/>
        <a:p>
          <a:endParaRPr lang="ru-RU"/>
        </a:p>
      </dgm:t>
    </dgm:pt>
    <dgm:pt modelId="{B685F24A-B38F-44A6-9292-86E08F4687A3}" type="sibTrans" cxnId="{29F13BED-4E1C-4AF9-904E-25817AC95F60}">
      <dgm:prSet/>
      <dgm:spPr/>
      <dgm:t>
        <a:bodyPr/>
        <a:lstStyle/>
        <a:p>
          <a:endParaRPr lang="ru-RU"/>
        </a:p>
      </dgm:t>
    </dgm:pt>
    <dgm:pt modelId="{5CA6839B-D7F1-4420-86DC-630CF017400E}" type="pres">
      <dgm:prSet presAssocID="{18523541-9345-4C20-AF8C-7311773147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A94F8-E63F-412B-8217-BB234B791D1E}" type="pres">
      <dgm:prSet presAssocID="{6EEE27ED-6657-4CA2-B6DA-9FBC4A318C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4C0AE-784B-4CC9-9977-3334677FC100}" type="pres">
      <dgm:prSet presAssocID="{F4427CEA-4C14-411E-A2B3-EE7158F289F1}" presName="spacer" presStyleCnt="0"/>
      <dgm:spPr/>
    </dgm:pt>
    <dgm:pt modelId="{269382D6-02B7-429F-91D4-639A7A66A1F7}" type="pres">
      <dgm:prSet presAssocID="{28BBEDEE-70CA-4D5E-A9E9-F817C81B85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58854-BCF3-4827-94E7-4CF2352D3C96}" srcId="{18523541-9345-4C20-AF8C-731177314713}" destId="{6EEE27ED-6657-4CA2-B6DA-9FBC4A318C2A}" srcOrd="0" destOrd="0" parTransId="{F6912738-C7D0-4A9A-956B-C2E1FFEB233A}" sibTransId="{F4427CEA-4C14-411E-A2B3-EE7158F289F1}"/>
    <dgm:cxn modelId="{C7933588-CBAB-4F55-8A10-3FD34CC3666E}" type="presOf" srcId="{18523541-9345-4C20-AF8C-731177314713}" destId="{5CA6839B-D7F1-4420-86DC-630CF017400E}" srcOrd="0" destOrd="0" presId="urn:microsoft.com/office/officeart/2005/8/layout/vList2"/>
    <dgm:cxn modelId="{29F13BED-4E1C-4AF9-904E-25817AC95F60}" srcId="{18523541-9345-4C20-AF8C-731177314713}" destId="{28BBEDEE-70CA-4D5E-A9E9-F817C81B8570}" srcOrd="1" destOrd="0" parTransId="{B9A57A2F-5313-4DE6-A4C6-D2E1478ECD7D}" sibTransId="{B685F24A-B38F-44A6-9292-86E08F4687A3}"/>
    <dgm:cxn modelId="{B45BCDEA-CD14-4005-A5EF-03ABA0462D18}" type="presOf" srcId="{28BBEDEE-70CA-4D5E-A9E9-F817C81B8570}" destId="{269382D6-02B7-429F-91D4-639A7A66A1F7}" srcOrd="0" destOrd="0" presId="urn:microsoft.com/office/officeart/2005/8/layout/vList2"/>
    <dgm:cxn modelId="{A7438D6B-19D0-4CD6-807B-D685C776F004}" type="presOf" srcId="{6EEE27ED-6657-4CA2-B6DA-9FBC4A318C2A}" destId="{450A94F8-E63F-412B-8217-BB234B791D1E}" srcOrd="0" destOrd="0" presId="urn:microsoft.com/office/officeart/2005/8/layout/vList2"/>
    <dgm:cxn modelId="{3BC3ACCA-28E9-477D-9E5E-7E3E22825361}" type="presParOf" srcId="{5CA6839B-D7F1-4420-86DC-630CF017400E}" destId="{450A94F8-E63F-412B-8217-BB234B791D1E}" srcOrd="0" destOrd="0" presId="urn:microsoft.com/office/officeart/2005/8/layout/vList2"/>
    <dgm:cxn modelId="{D0DC3B4B-061B-4341-8EFE-4477925B8FCB}" type="presParOf" srcId="{5CA6839B-D7F1-4420-86DC-630CF017400E}" destId="{E3F4C0AE-784B-4CC9-9977-3334677FC100}" srcOrd="1" destOrd="0" presId="urn:microsoft.com/office/officeart/2005/8/layout/vList2"/>
    <dgm:cxn modelId="{BF656BEE-91EE-4455-9DC7-1373DD747F21}" type="presParOf" srcId="{5CA6839B-D7F1-4420-86DC-630CF017400E}" destId="{269382D6-02B7-429F-91D4-639A7A66A1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65174A-D24A-43F4-88C1-1D35549901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564648-06C2-40E6-8E4E-375EFA47A833}">
      <dgm:prSet/>
      <dgm:spPr/>
      <dgm:t>
        <a:bodyPr/>
        <a:lstStyle/>
        <a:p>
          <a:pPr rtl="0"/>
          <a:r>
            <a:rPr lang="ru-RU" b="1" smtClean="0"/>
            <a:t>Крепежная</a:t>
          </a:r>
          <a:endParaRPr lang="ru-RU"/>
        </a:p>
      </dgm:t>
    </dgm:pt>
    <dgm:pt modelId="{4A35FA08-92B4-40D6-ABBD-98E64A2E4204}" type="parTrans" cxnId="{05D37EBA-0429-496A-83CB-2F13F3440C8B}">
      <dgm:prSet/>
      <dgm:spPr/>
      <dgm:t>
        <a:bodyPr/>
        <a:lstStyle/>
        <a:p>
          <a:endParaRPr lang="ru-RU"/>
        </a:p>
      </dgm:t>
    </dgm:pt>
    <dgm:pt modelId="{C9D37D5B-FB28-4E25-BCEE-8FEBB8C39F9E}" type="sibTrans" cxnId="{05D37EBA-0429-496A-83CB-2F13F3440C8B}">
      <dgm:prSet/>
      <dgm:spPr/>
      <dgm:t>
        <a:bodyPr/>
        <a:lstStyle/>
        <a:p>
          <a:endParaRPr lang="ru-RU"/>
        </a:p>
      </dgm:t>
    </dgm:pt>
    <dgm:pt modelId="{592908E7-379C-4227-BF62-5B9C04B6CA20}">
      <dgm:prSet/>
      <dgm:spPr/>
      <dgm:t>
        <a:bodyPr/>
        <a:lstStyle/>
        <a:p>
          <a:pPr rtl="0"/>
          <a:r>
            <a:rPr lang="ru-RU" b="1" smtClean="0"/>
            <a:t>Ходовая</a:t>
          </a:r>
          <a:endParaRPr lang="ru-RU"/>
        </a:p>
      </dgm:t>
    </dgm:pt>
    <dgm:pt modelId="{2439708B-14CD-4665-87B4-45BF5587DEA7}" type="parTrans" cxnId="{0C69C488-CD34-45CE-A376-C319C9579724}">
      <dgm:prSet/>
      <dgm:spPr/>
      <dgm:t>
        <a:bodyPr/>
        <a:lstStyle/>
        <a:p>
          <a:endParaRPr lang="ru-RU"/>
        </a:p>
      </dgm:t>
    </dgm:pt>
    <dgm:pt modelId="{D0F984FC-07E1-4F8D-89FD-E6FD1632EAFC}" type="sibTrans" cxnId="{0C69C488-CD34-45CE-A376-C319C9579724}">
      <dgm:prSet/>
      <dgm:spPr/>
      <dgm:t>
        <a:bodyPr/>
        <a:lstStyle/>
        <a:p>
          <a:endParaRPr lang="ru-RU"/>
        </a:p>
      </dgm:t>
    </dgm:pt>
    <dgm:pt modelId="{6F66CDF5-F1C6-4934-8FAA-54E90D645EDD}">
      <dgm:prSet/>
      <dgm:spPr/>
      <dgm:t>
        <a:bodyPr/>
        <a:lstStyle/>
        <a:p>
          <a:pPr rtl="0"/>
          <a:r>
            <a:rPr lang="ru-RU" b="1" smtClean="0"/>
            <a:t>Специальная</a:t>
          </a:r>
          <a:endParaRPr lang="ru-RU"/>
        </a:p>
      </dgm:t>
    </dgm:pt>
    <dgm:pt modelId="{95AC3F10-6D93-4EF7-A5B3-0E77742EBFCE}" type="parTrans" cxnId="{41640599-68EF-47F5-B2A3-7A03DC96BD5C}">
      <dgm:prSet/>
      <dgm:spPr/>
      <dgm:t>
        <a:bodyPr/>
        <a:lstStyle/>
        <a:p>
          <a:endParaRPr lang="ru-RU"/>
        </a:p>
      </dgm:t>
    </dgm:pt>
    <dgm:pt modelId="{000555C8-1970-4C06-8CC6-9BBC09AC28A2}" type="sibTrans" cxnId="{41640599-68EF-47F5-B2A3-7A03DC96BD5C}">
      <dgm:prSet/>
      <dgm:spPr/>
      <dgm:t>
        <a:bodyPr/>
        <a:lstStyle/>
        <a:p>
          <a:endParaRPr lang="ru-RU"/>
        </a:p>
      </dgm:t>
    </dgm:pt>
    <dgm:pt modelId="{B18D6801-7B3D-4752-AED9-8095B3E23248}" type="pres">
      <dgm:prSet presAssocID="{5965174A-D24A-43F4-88C1-1D3554990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6CA42-2C52-4B8B-9672-1000C6D2945E}" type="pres">
      <dgm:prSet presAssocID="{DC564648-06C2-40E6-8E4E-375EFA47A833}" presName="parentText" presStyleLbl="node1" presStyleIdx="0" presStyleCnt="3" custLinFactY="-19317" custLinFactNeighborX="-29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C01AE-1AAE-4365-B59D-79562916FA47}" type="pres">
      <dgm:prSet presAssocID="{C9D37D5B-FB28-4E25-BCEE-8FEBB8C39F9E}" presName="spacer" presStyleCnt="0"/>
      <dgm:spPr/>
    </dgm:pt>
    <dgm:pt modelId="{FCEF460B-6108-4187-BB94-8861DA398D68}" type="pres">
      <dgm:prSet presAssocID="{592908E7-379C-4227-BF62-5B9C04B6CA2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0E96E-BC95-4CC0-BCC6-8FE4B32F934B}" type="pres">
      <dgm:prSet presAssocID="{D0F984FC-07E1-4F8D-89FD-E6FD1632EAFC}" presName="spacer" presStyleCnt="0"/>
      <dgm:spPr/>
    </dgm:pt>
    <dgm:pt modelId="{8A57D4BB-DB1B-4E51-BCDB-0C11618D7055}" type="pres">
      <dgm:prSet presAssocID="{6F66CDF5-F1C6-4934-8FAA-54E90D645E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A9C1B-BEAC-4523-B37C-D6C6F2B6848F}" type="presOf" srcId="{592908E7-379C-4227-BF62-5B9C04B6CA20}" destId="{FCEF460B-6108-4187-BB94-8861DA398D68}" srcOrd="0" destOrd="0" presId="urn:microsoft.com/office/officeart/2005/8/layout/vList2"/>
    <dgm:cxn modelId="{0C69C488-CD34-45CE-A376-C319C9579724}" srcId="{5965174A-D24A-43F4-88C1-1D35549901E7}" destId="{592908E7-379C-4227-BF62-5B9C04B6CA20}" srcOrd="1" destOrd="0" parTransId="{2439708B-14CD-4665-87B4-45BF5587DEA7}" sibTransId="{D0F984FC-07E1-4F8D-89FD-E6FD1632EAFC}"/>
    <dgm:cxn modelId="{E0C30561-1B09-4280-819F-CF3C0A608243}" type="presOf" srcId="{DC564648-06C2-40E6-8E4E-375EFA47A833}" destId="{AE06CA42-2C52-4B8B-9672-1000C6D2945E}" srcOrd="0" destOrd="0" presId="urn:microsoft.com/office/officeart/2005/8/layout/vList2"/>
    <dgm:cxn modelId="{05D37EBA-0429-496A-83CB-2F13F3440C8B}" srcId="{5965174A-D24A-43F4-88C1-1D35549901E7}" destId="{DC564648-06C2-40E6-8E4E-375EFA47A833}" srcOrd="0" destOrd="0" parTransId="{4A35FA08-92B4-40D6-ABBD-98E64A2E4204}" sibTransId="{C9D37D5B-FB28-4E25-BCEE-8FEBB8C39F9E}"/>
    <dgm:cxn modelId="{41640599-68EF-47F5-B2A3-7A03DC96BD5C}" srcId="{5965174A-D24A-43F4-88C1-1D35549901E7}" destId="{6F66CDF5-F1C6-4934-8FAA-54E90D645EDD}" srcOrd="2" destOrd="0" parTransId="{95AC3F10-6D93-4EF7-A5B3-0E77742EBFCE}" sibTransId="{000555C8-1970-4C06-8CC6-9BBC09AC28A2}"/>
    <dgm:cxn modelId="{634091E4-89BE-448D-A5AD-1604D66AF544}" type="presOf" srcId="{6F66CDF5-F1C6-4934-8FAA-54E90D645EDD}" destId="{8A57D4BB-DB1B-4E51-BCDB-0C11618D7055}" srcOrd="0" destOrd="0" presId="urn:microsoft.com/office/officeart/2005/8/layout/vList2"/>
    <dgm:cxn modelId="{635D112D-EFE6-4B05-9F98-20E778BEA722}" type="presOf" srcId="{5965174A-D24A-43F4-88C1-1D35549901E7}" destId="{B18D6801-7B3D-4752-AED9-8095B3E23248}" srcOrd="0" destOrd="0" presId="urn:microsoft.com/office/officeart/2005/8/layout/vList2"/>
    <dgm:cxn modelId="{BDB83801-A241-4CA7-A603-82733C72894C}" type="presParOf" srcId="{B18D6801-7B3D-4752-AED9-8095B3E23248}" destId="{AE06CA42-2C52-4B8B-9672-1000C6D2945E}" srcOrd="0" destOrd="0" presId="urn:microsoft.com/office/officeart/2005/8/layout/vList2"/>
    <dgm:cxn modelId="{D135D5E4-37C8-4DCF-8D1C-AF80A0CC8F69}" type="presParOf" srcId="{B18D6801-7B3D-4752-AED9-8095B3E23248}" destId="{ADCC01AE-1AAE-4365-B59D-79562916FA47}" srcOrd="1" destOrd="0" presId="urn:microsoft.com/office/officeart/2005/8/layout/vList2"/>
    <dgm:cxn modelId="{1617FACC-2D74-4219-BDFB-BC5D6803E9BF}" type="presParOf" srcId="{B18D6801-7B3D-4752-AED9-8095B3E23248}" destId="{FCEF460B-6108-4187-BB94-8861DA398D68}" srcOrd="2" destOrd="0" presId="urn:microsoft.com/office/officeart/2005/8/layout/vList2"/>
    <dgm:cxn modelId="{974F506D-A1D5-44E7-B35D-121FD40D07D2}" type="presParOf" srcId="{B18D6801-7B3D-4752-AED9-8095B3E23248}" destId="{4950E96E-BC95-4CC0-BCC6-8FE4B32F934B}" srcOrd="3" destOrd="0" presId="urn:microsoft.com/office/officeart/2005/8/layout/vList2"/>
    <dgm:cxn modelId="{64EC7DD3-A584-49A8-8D9A-6974757808D3}" type="presParOf" srcId="{B18D6801-7B3D-4752-AED9-8095B3E23248}" destId="{8A57D4BB-DB1B-4E51-BCDB-0C11618D70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F6AB92-3D99-4D60-A75F-EFE0474902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F8E9A4-16AC-43B5-8F02-971DD897418E}">
      <dgm:prSet/>
      <dgm:spPr/>
      <dgm:t>
        <a:bodyPr/>
        <a:lstStyle/>
        <a:p>
          <a:pPr rtl="0"/>
          <a:r>
            <a:rPr lang="ru-RU" b="1" smtClean="0"/>
            <a:t>Треугольная</a:t>
          </a:r>
          <a:endParaRPr lang="ru-RU"/>
        </a:p>
      </dgm:t>
    </dgm:pt>
    <dgm:pt modelId="{1586FB0D-0746-4921-AD94-898D87F5C34D}" type="parTrans" cxnId="{184D4F71-5F28-4F51-BD0F-C6AE213E482C}">
      <dgm:prSet/>
      <dgm:spPr/>
      <dgm:t>
        <a:bodyPr/>
        <a:lstStyle/>
        <a:p>
          <a:endParaRPr lang="ru-RU"/>
        </a:p>
      </dgm:t>
    </dgm:pt>
    <dgm:pt modelId="{290D3257-AB81-4B00-B3A1-D089741C527A}" type="sibTrans" cxnId="{184D4F71-5F28-4F51-BD0F-C6AE213E482C}">
      <dgm:prSet/>
      <dgm:spPr/>
      <dgm:t>
        <a:bodyPr/>
        <a:lstStyle/>
        <a:p>
          <a:endParaRPr lang="ru-RU"/>
        </a:p>
      </dgm:t>
    </dgm:pt>
    <dgm:pt modelId="{AC9D3B2D-D628-4587-92BE-D164D335140A}">
      <dgm:prSet/>
      <dgm:spPr/>
      <dgm:t>
        <a:bodyPr/>
        <a:lstStyle/>
        <a:p>
          <a:pPr rtl="0"/>
          <a:r>
            <a:rPr lang="ru-RU" b="1" dirty="0" smtClean="0"/>
            <a:t>Трапецеидальная</a:t>
          </a:r>
          <a:endParaRPr lang="ru-RU" dirty="0"/>
        </a:p>
      </dgm:t>
    </dgm:pt>
    <dgm:pt modelId="{37396D36-F91C-437A-88D8-C75BF202B3BB}" type="parTrans" cxnId="{8B7D6964-6530-4A23-8EDE-09EB54BAD5FF}">
      <dgm:prSet/>
      <dgm:spPr/>
      <dgm:t>
        <a:bodyPr/>
        <a:lstStyle/>
        <a:p>
          <a:endParaRPr lang="ru-RU"/>
        </a:p>
      </dgm:t>
    </dgm:pt>
    <dgm:pt modelId="{FDA3C8EF-DAD2-40E3-A4AF-10AA9DC3BB80}" type="sibTrans" cxnId="{8B7D6964-6530-4A23-8EDE-09EB54BAD5FF}">
      <dgm:prSet/>
      <dgm:spPr/>
      <dgm:t>
        <a:bodyPr/>
        <a:lstStyle/>
        <a:p>
          <a:endParaRPr lang="ru-RU"/>
        </a:p>
      </dgm:t>
    </dgm:pt>
    <dgm:pt modelId="{41ACAA32-6BF5-4BEC-8792-1B7E45AAFA02}">
      <dgm:prSet/>
      <dgm:spPr/>
      <dgm:t>
        <a:bodyPr/>
        <a:lstStyle/>
        <a:p>
          <a:pPr rtl="0"/>
          <a:r>
            <a:rPr lang="ru-RU" b="1" smtClean="0"/>
            <a:t>Упорная</a:t>
          </a:r>
          <a:endParaRPr lang="ru-RU"/>
        </a:p>
      </dgm:t>
    </dgm:pt>
    <dgm:pt modelId="{CAA9F09D-5E67-4738-8BF7-AE58402D9B1A}" type="parTrans" cxnId="{B2B3B989-2526-47C8-8B31-8A628D9743C2}">
      <dgm:prSet/>
      <dgm:spPr/>
      <dgm:t>
        <a:bodyPr/>
        <a:lstStyle/>
        <a:p>
          <a:endParaRPr lang="ru-RU"/>
        </a:p>
      </dgm:t>
    </dgm:pt>
    <dgm:pt modelId="{FF929636-AAB4-4778-9B63-DC57271E68FC}" type="sibTrans" cxnId="{B2B3B989-2526-47C8-8B31-8A628D9743C2}">
      <dgm:prSet/>
      <dgm:spPr/>
      <dgm:t>
        <a:bodyPr/>
        <a:lstStyle/>
        <a:p>
          <a:endParaRPr lang="ru-RU"/>
        </a:p>
      </dgm:t>
    </dgm:pt>
    <dgm:pt modelId="{21A39F25-CFEE-4B49-8971-3A4ECB04B9B9}">
      <dgm:prSet/>
      <dgm:spPr/>
      <dgm:t>
        <a:bodyPr/>
        <a:lstStyle/>
        <a:p>
          <a:pPr rtl="0"/>
          <a:r>
            <a:rPr lang="ru-RU" b="1" smtClean="0"/>
            <a:t>Прямоугольная</a:t>
          </a:r>
          <a:endParaRPr lang="ru-RU"/>
        </a:p>
      </dgm:t>
    </dgm:pt>
    <dgm:pt modelId="{6EBE4955-8F6A-44A0-97F3-DB302563E2D3}" type="parTrans" cxnId="{9772D798-15BD-4761-ABBB-6DACA778F442}">
      <dgm:prSet/>
      <dgm:spPr/>
      <dgm:t>
        <a:bodyPr/>
        <a:lstStyle/>
        <a:p>
          <a:endParaRPr lang="ru-RU"/>
        </a:p>
      </dgm:t>
    </dgm:pt>
    <dgm:pt modelId="{F4FD9D08-F5E9-4A9F-A34E-E28B677FCA9A}" type="sibTrans" cxnId="{9772D798-15BD-4761-ABBB-6DACA778F442}">
      <dgm:prSet/>
      <dgm:spPr/>
      <dgm:t>
        <a:bodyPr/>
        <a:lstStyle/>
        <a:p>
          <a:endParaRPr lang="ru-RU"/>
        </a:p>
      </dgm:t>
    </dgm:pt>
    <dgm:pt modelId="{0049A594-FF2B-40BA-AF72-734674679194}">
      <dgm:prSet/>
      <dgm:spPr/>
      <dgm:t>
        <a:bodyPr/>
        <a:lstStyle/>
        <a:p>
          <a:pPr rtl="0"/>
          <a:r>
            <a:rPr lang="ru-RU" b="1" dirty="0" smtClean="0"/>
            <a:t>Круглая</a:t>
          </a:r>
          <a:endParaRPr lang="ru-RU" dirty="0"/>
        </a:p>
      </dgm:t>
    </dgm:pt>
    <dgm:pt modelId="{B2B045DB-FF20-4242-B61A-D1FB4FB273C6}" type="parTrans" cxnId="{2D3DCAE6-3D41-4737-9031-0492DA099121}">
      <dgm:prSet/>
      <dgm:spPr/>
      <dgm:t>
        <a:bodyPr/>
        <a:lstStyle/>
        <a:p>
          <a:endParaRPr lang="ru-RU"/>
        </a:p>
      </dgm:t>
    </dgm:pt>
    <dgm:pt modelId="{9C67128C-65DE-46D3-9E9A-363D0D6EC3BD}" type="sibTrans" cxnId="{2D3DCAE6-3D41-4737-9031-0492DA099121}">
      <dgm:prSet/>
      <dgm:spPr/>
      <dgm:t>
        <a:bodyPr/>
        <a:lstStyle/>
        <a:p>
          <a:endParaRPr lang="ru-RU"/>
        </a:p>
      </dgm:t>
    </dgm:pt>
    <dgm:pt modelId="{85C8A58E-4E8D-46FB-B67F-D5EB1818E220}" type="pres">
      <dgm:prSet presAssocID="{B9F6AB92-3D99-4D60-A75F-EFE0474902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6B8EC-1BE5-477D-AF6D-0E028AB0CC99}" type="pres">
      <dgm:prSet presAssocID="{0EF8E9A4-16AC-43B5-8F02-971DD89741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056F4-1762-45A9-943D-43D8CB87FFB8}" type="pres">
      <dgm:prSet presAssocID="{290D3257-AB81-4B00-B3A1-D089741C527A}" presName="spacer" presStyleCnt="0"/>
      <dgm:spPr/>
    </dgm:pt>
    <dgm:pt modelId="{17EB27D2-1CEF-4D0F-BC35-223777D045F1}" type="pres">
      <dgm:prSet presAssocID="{AC9D3B2D-D628-4587-92BE-D164D335140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9CA43-4F66-4473-BECC-BD74D0131A62}" type="pres">
      <dgm:prSet presAssocID="{FDA3C8EF-DAD2-40E3-A4AF-10AA9DC3BB80}" presName="spacer" presStyleCnt="0"/>
      <dgm:spPr/>
    </dgm:pt>
    <dgm:pt modelId="{96BD3FBB-EB4C-40F5-904B-4FEF9CF4F351}" type="pres">
      <dgm:prSet presAssocID="{41ACAA32-6BF5-4BEC-8792-1B7E45AAFA0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CBB93-598C-41FC-ABD5-07063B64B3EC}" type="pres">
      <dgm:prSet presAssocID="{FF929636-AAB4-4778-9B63-DC57271E68FC}" presName="spacer" presStyleCnt="0"/>
      <dgm:spPr/>
    </dgm:pt>
    <dgm:pt modelId="{B7B213D6-23DF-4DE4-A9D3-136D0EF138DB}" type="pres">
      <dgm:prSet presAssocID="{21A39F25-CFEE-4B49-8971-3A4ECB04B9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F56ED-981F-4F2F-AFEE-160DFEEEDD9A}" type="pres">
      <dgm:prSet presAssocID="{F4FD9D08-F5E9-4A9F-A34E-E28B677FCA9A}" presName="spacer" presStyleCnt="0"/>
      <dgm:spPr/>
    </dgm:pt>
    <dgm:pt modelId="{0B30A2DB-2F65-4F91-8EA9-829EAA3C85B4}" type="pres">
      <dgm:prSet presAssocID="{0049A594-FF2B-40BA-AF72-73467467919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2D798-15BD-4761-ABBB-6DACA778F442}" srcId="{B9F6AB92-3D99-4D60-A75F-EFE0474902A8}" destId="{21A39F25-CFEE-4B49-8971-3A4ECB04B9B9}" srcOrd="3" destOrd="0" parTransId="{6EBE4955-8F6A-44A0-97F3-DB302563E2D3}" sibTransId="{F4FD9D08-F5E9-4A9F-A34E-E28B677FCA9A}"/>
    <dgm:cxn modelId="{B2B3B989-2526-47C8-8B31-8A628D9743C2}" srcId="{B9F6AB92-3D99-4D60-A75F-EFE0474902A8}" destId="{41ACAA32-6BF5-4BEC-8792-1B7E45AAFA02}" srcOrd="2" destOrd="0" parTransId="{CAA9F09D-5E67-4738-8BF7-AE58402D9B1A}" sibTransId="{FF929636-AAB4-4778-9B63-DC57271E68FC}"/>
    <dgm:cxn modelId="{8B7D6964-6530-4A23-8EDE-09EB54BAD5FF}" srcId="{B9F6AB92-3D99-4D60-A75F-EFE0474902A8}" destId="{AC9D3B2D-D628-4587-92BE-D164D335140A}" srcOrd="1" destOrd="0" parTransId="{37396D36-F91C-437A-88D8-C75BF202B3BB}" sibTransId="{FDA3C8EF-DAD2-40E3-A4AF-10AA9DC3BB80}"/>
    <dgm:cxn modelId="{D76F7D75-2412-4360-8C9C-16EB8F8BDFD3}" type="presOf" srcId="{41ACAA32-6BF5-4BEC-8792-1B7E45AAFA02}" destId="{96BD3FBB-EB4C-40F5-904B-4FEF9CF4F351}" srcOrd="0" destOrd="0" presId="urn:microsoft.com/office/officeart/2005/8/layout/vList2"/>
    <dgm:cxn modelId="{2D3DCAE6-3D41-4737-9031-0492DA099121}" srcId="{B9F6AB92-3D99-4D60-A75F-EFE0474902A8}" destId="{0049A594-FF2B-40BA-AF72-734674679194}" srcOrd="4" destOrd="0" parTransId="{B2B045DB-FF20-4242-B61A-D1FB4FB273C6}" sibTransId="{9C67128C-65DE-46D3-9E9A-363D0D6EC3BD}"/>
    <dgm:cxn modelId="{D514C9CC-89B0-492B-8A00-01AD6F4F7B59}" type="presOf" srcId="{B9F6AB92-3D99-4D60-A75F-EFE0474902A8}" destId="{85C8A58E-4E8D-46FB-B67F-D5EB1818E220}" srcOrd="0" destOrd="0" presId="urn:microsoft.com/office/officeart/2005/8/layout/vList2"/>
    <dgm:cxn modelId="{184D4F71-5F28-4F51-BD0F-C6AE213E482C}" srcId="{B9F6AB92-3D99-4D60-A75F-EFE0474902A8}" destId="{0EF8E9A4-16AC-43B5-8F02-971DD897418E}" srcOrd="0" destOrd="0" parTransId="{1586FB0D-0746-4921-AD94-898D87F5C34D}" sibTransId="{290D3257-AB81-4B00-B3A1-D089741C527A}"/>
    <dgm:cxn modelId="{3DE5A0E1-7034-4EE6-8B36-2241451AB1B8}" type="presOf" srcId="{AC9D3B2D-D628-4587-92BE-D164D335140A}" destId="{17EB27D2-1CEF-4D0F-BC35-223777D045F1}" srcOrd="0" destOrd="0" presId="urn:microsoft.com/office/officeart/2005/8/layout/vList2"/>
    <dgm:cxn modelId="{10FCDC6E-7037-4979-9896-B0A4465EEA79}" type="presOf" srcId="{0EF8E9A4-16AC-43B5-8F02-971DD897418E}" destId="{9286B8EC-1BE5-477D-AF6D-0E028AB0CC99}" srcOrd="0" destOrd="0" presId="urn:microsoft.com/office/officeart/2005/8/layout/vList2"/>
    <dgm:cxn modelId="{0337CE24-03D6-4531-A6B5-10D0C2F6F629}" type="presOf" srcId="{21A39F25-CFEE-4B49-8971-3A4ECB04B9B9}" destId="{B7B213D6-23DF-4DE4-A9D3-136D0EF138DB}" srcOrd="0" destOrd="0" presId="urn:microsoft.com/office/officeart/2005/8/layout/vList2"/>
    <dgm:cxn modelId="{39F6B95D-F992-4E61-B99F-0C04A339376B}" type="presOf" srcId="{0049A594-FF2B-40BA-AF72-734674679194}" destId="{0B30A2DB-2F65-4F91-8EA9-829EAA3C85B4}" srcOrd="0" destOrd="0" presId="urn:microsoft.com/office/officeart/2005/8/layout/vList2"/>
    <dgm:cxn modelId="{8CEC9C70-EC9E-47F4-A54F-415F751149F7}" type="presParOf" srcId="{85C8A58E-4E8D-46FB-B67F-D5EB1818E220}" destId="{9286B8EC-1BE5-477D-AF6D-0E028AB0CC99}" srcOrd="0" destOrd="0" presId="urn:microsoft.com/office/officeart/2005/8/layout/vList2"/>
    <dgm:cxn modelId="{DC71DA94-1512-4C3E-A052-03B4F0DDF6B6}" type="presParOf" srcId="{85C8A58E-4E8D-46FB-B67F-D5EB1818E220}" destId="{3A5056F4-1762-45A9-943D-43D8CB87FFB8}" srcOrd="1" destOrd="0" presId="urn:microsoft.com/office/officeart/2005/8/layout/vList2"/>
    <dgm:cxn modelId="{48110FBF-FA63-4F3B-86CC-C955A5FE5512}" type="presParOf" srcId="{85C8A58E-4E8D-46FB-B67F-D5EB1818E220}" destId="{17EB27D2-1CEF-4D0F-BC35-223777D045F1}" srcOrd="2" destOrd="0" presId="urn:microsoft.com/office/officeart/2005/8/layout/vList2"/>
    <dgm:cxn modelId="{1BBC1903-F388-4542-9E15-79650D18D87C}" type="presParOf" srcId="{85C8A58E-4E8D-46FB-B67F-D5EB1818E220}" destId="{94E9CA43-4F66-4473-BECC-BD74D0131A62}" srcOrd="3" destOrd="0" presId="urn:microsoft.com/office/officeart/2005/8/layout/vList2"/>
    <dgm:cxn modelId="{4ADE4F49-9322-41E4-9F17-FA2061925547}" type="presParOf" srcId="{85C8A58E-4E8D-46FB-B67F-D5EB1818E220}" destId="{96BD3FBB-EB4C-40F5-904B-4FEF9CF4F351}" srcOrd="4" destOrd="0" presId="urn:microsoft.com/office/officeart/2005/8/layout/vList2"/>
    <dgm:cxn modelId="{E2BA1FCF-33B9-4CE9-92BC-ED99B1CD2202}" type="presParOf" srcId="{85C8A58E-4E8D-46FB-B67F-D5EB1818E220}" destId="{228CBB93-598C-41FC-ABD5-07063B64B3EC}" srcOrd="5" destOrd="0" presId="urn:microsoft.com/office/officeart/2005/8/layout/vList2"/>
    <dgm:cxn modelId="{078606F5-DA84-497B-8505-3790CDD37E08}" type="presParOf" srcId="{85C8A58E-4E8D-46FB-B67F-D5EB1818E220}" destId="{B7B213D6-23DF-4DE4-A9D3-136D0EF138DB}" srcOrd="6" destOrd="0" presId="urn:microsoft.com/office/officeart/2005/8/layout/vList2"/>
    <dgm:cxn modelId="{A03356E2-4BDB-4D9E-8ACF-599602F240F1}" type="presParOf" srcId="{85C8A58E-4E8D-46FB-B67F-D5EB1818E220}" destId="{7EFF56ED-981F-4F2F-AFEE-160DFEEEDD9A}" srcOrd="7" destOrd="0" presId="urn:microsoft.com/office/officeart/2005/8/layout/vList2"/>
    <dgm:cxn modelId="{FFE9C57A-787F-4439-9A0D-CE66E6CA7508}" type="presParOf" srcId="{85C8A58E-4E8D-46FB-B67F-D5EB1818E220}" destId="{0B30A2DB-2F65-4F91-8EA9-829EAA3C85B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952F12-5DB0-4CCA-936C-DA0024575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4CAA4-E67A-4DFB-A2FE-3DF600A2ECEC}">
      <dgm:prSet/>
      <dgm:spPr/>
      <dgm:t>
        <a:bodyPr/>
        <a:lstStyle/>
        <a:p>
          <a:pPr rtl="0"/>
          <a:r>
            <a:rPr lang="ru-RU" dirty="0" smtClean="0"/>
            <a:t>резьба подразделяется</a:t>
          </a:r>
          <a:endParaRPr lang="ru-RU" dirty="0"/>
        </a:p>
      </dgm:t>
    </dgm:pt>
    <dgm:pt modelId="{FA3A2A33-46B5-4234-9277-BF5CE44D3752}" type="parTrans" cxnId="{8D0687F2-27D4-4BD9-B7E3-C6D59548F5D9}">
      <dgm:prSet/>
      <dgm:spPr/>
      <dgm:t>
        <a:bodyPr/>
        <a:lstStyle/>
        <a:p>
          <a:endParaRPr lang="ru-RU"/>
        </a:p>
      </dgm:t>
    </dgm:pt>
    <dgm:pt modelId="{BBA25B30-B8CD-47E0-9DDD-378FCBBA989D}" type="sibTrans" cxnId="{8D0687F2-27D4-4BD9-B7E3-C6D59548F5D9}">
      <dgm:prSet/>
      <dgm:spPr/>
      <dgm:t>
        <a:bodyPr/>
        <a:lstStyle/>
        <a:p>
          <a:endParaRPr lang="ru-RU"/>
        </a:p>
      </dgm:t>
    </dgm:pt>
    <dgm:pt modelId="{8115355F-2552-4EF8-BE7A-392A5E824764}" type="pres">
      <dgm:prSet presAssocID="{A8952F12-5DB0-4CCA-936C-DA0024575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E3455-01A9-4059-B9E1-FFB0A1413A28}" type="pres">
      <dgm:prSet presAssocID="{6654CAA4-E67A-4DFB-A2FE-3DF600A2ECEC}" presName="parentText" presStyleLbl="node1" presStyleIdx="0" presStyleCnt="1" custScaleX="89744" custLinFactNeighborX="18556" custLinFactNeighborY="-2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BAEFB-BFF6-4EEE-8A58-7453365B0250}" type="presOf" srcId="{A8952F12-5DB0-4CCA-936C-DA0024575557}" destId="{8115355F-2552-4EF8-BE7A-392A5E824764}" srcOrd="0" destOrd="0" presId="urn:microsoft.com/office/officeart/2005/8/layout/vList2"/>
    <dgm:cxn modelId="{8D0687F2-27D4-4BD9-B7E3-C6D59548F5D9}" srcId="{A8952F12-5DB0-4CCA-936C-DA0024575557}" destId="{6654CAA4-E67A-4DFB-A2FE-3DF600A2ECEC}" srcOrd="0" destOrd="0" parTransId="{FA3A2A33-46B5-4234-9277-BF5CE44D3752}" sibTransId="{BBA25B30-B8CD-47E0-9DDD-378FCBBA989D}"/>
    <dgm:cxn modelId="{D6057791-34CD-451B-A727-8E7E50655368}" type="presOf" srcId="{6654CAA4-E67A-4DFB-A2FE-3DF600A2ECEC}" destId="{CF6E3455-01A9-4059-B9E1-FFB0A1413A28}" srcOrd="0" destOrd="0" presId="urn:microsoft.com/office/officeart/2005/8/layout/vList2"/>
    <dgm:cxn modelId="{5D2E7BBA-DA3C-4466-892C-9A243C1A3C47}" type="presParOf" srcId="{8115355F-2552-4EF8-BE7A-392A5E824764}" destId="{CF6E3455-01A9-4059-B9E1-FFB0A1413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1922C6D-0AF3-4543-95C1-87B7A14E46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4E1CB-C933-4DF8-A74A-909EBCACC4CA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</a:rPr>
            <a:t>1</a:t>
          </a:r>
          <a:endParaRPr lang="ru-RU" sz="3600" b="1" i="1" dirty="0">
            <a:latin typeface="GOST type B" pitchFamily="34" charset="0"/>
          </a:endParaRPr>
        </a:p>
      </dgm:t>
    </dgm:pt>
    <dgm:pt modelId="{67F881C4-AD18-4F25-98DA-733A069D1550}" type="parTrans" cxnId="{7A42B7BD-256E-4325-95B1-49E265349121}">
      <dgm:prSet/>
      <dgm:spPr/>
      <dgm:t>
        <a:bodyPr/>
        <a:lstStyle/>
        <a:p>
          <a:endParaRPr lang="ru-RU"/>
        </a:p>
      </dgm:t>
    </dgm:pt>
    <dgm:pt modelId="{62BD4ACA-B90F-4F22-A38F-3DEBE6F60328}" type="sibTrans" cxnId="{7A42B7BD-256E-4325-95B1-49E265349121}">
      <dgm:prSet/>
      <dgm:spPr/>
      <dgm:t>
        <a:bodyPr/>
        <a:lstStyle/>
        <a:p>
          <a:endParaRPr lang="ru-RU"/>
        </a:p>
      </dgm:t>
    </dgm:pt>
    <dgm:pt modelId="{230FFAA3-4D5A-41CD-89F8-40D8DD4681E0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</a:rPr>
            <a:t>2</a:t>
          </a:r>
          <a:endParaRPr lang="ru-RU" sz="3600" b="1" i="1" dirty="0">
            <a:latin typeface="GOST type B" pitchFamily="34" charset="0"/>
          </a:endParaRPr>
        </a:p>
      </dgm:t>
    </dgm:pt>
    <dgm:pt modelId="{0B8A73B6-3858-4C12-BA22-6ADB403428D9}" type="parTrans" cxnId="{FB2F9124-7891-4D2C-9B8F-8D204A0F4B23}">
      <dgm:prSet/>
      <dgm:spPr/>
      <dgm:t>
        <a:bodyPr/>
        <a:lstStyle/>
        <a:p>
          <a:endParaRPr lang="ru-RU"/>
        </a:p>
      </dgm:t>
    </dgm:pt>
    <dgm:pt modelId="{25966874-BC94-463A-8F40-E96B4AFB4CAC}" type="sibTrans" cxnId="{FB2F9124-7891-4D2C-9B8F-8D204A0F4B23}">
      <dgm:prSet/>
      <dgm:spPr/>
      <dgm:t>
        <a:bodyPr/>
        <a:lstStyle/>
        <a:p>
          <a:endParaRPr lang="ru-RU"/>
        </a:p>
      </dgm:t>
    </dgm:pt>
    <dgm:pt modelId="{AB7FFFE2-49A7-48A5-9FCC-1902A3E9AC4E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3600" b="1" i="1" dirty="0" smtClean="0">
              <a:latin typeface="Times New Roman"/>
              <a:cs typeface="Times New Roman"/>
            </a:rPr>
            <a:t>˟</a:t>
          </a:r>
          <a:endParaRPr lang="ru-RU" sz="3600" b="1" i="1" dirty="0">
            <a:latin typeface="GOST type B" pitchFamily="34" charset="0"/>
          </a:endParaRPr>
        </a:p>
      </dgm:t>
    </dgm:pt>
    <dgm:pt modelId="{E6756553-9199-4335-9500-A2F0A27CC2F0}" type="parTrans" cxnId="{97DB84B9-3DC0-4D5C-9F4B-924239A568E7}">
      <dgm:prSet/>
      <dgm:spPr/>
      <dgm:t>
        <a:bodyPr/>
        <a:lstStyle/>
        <a:p>
          <a:endParaRPr lang="ru-RU"/>
        </a:p>
      </dgm:t>
    </dgm:pt>
    <dgm:pt modelId="{9877450B-FDA7-434C-98DA-857EFCDC41D9}" type="sibTrans" cxnId="{97DB84B9-3DC0-4D5C-9F4B-924239A568E7}">
      <dgm:prSet/>
      <dgm:spPr/>
      <dgm:t>
        <a:bodyPr/>
        <a:lstStyle/>
        <a:p>
          <a:endParaRPr lang="ru-RU"/>
        </a:p>
      </dgm:t>
    </dgm:pt>
    <dgm:pt modelId="{57D9F0CD-10CC-44F3-8939-3514C6CDBDEA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</a:rPr>
            <a:t>3</a:t>
          </a:r>
          <a:endParaRPr lang="ru-RU" sz="3600" b="1" i="1" dirty="0">
            <a:latin typeface="GOST type B" pitchFamily="34" charset="0"/>
          </a:endParaRPr>
        </a:p>
      </dgm:t>
    </dgm:pt>
    <dgm:pt modelId="{A6ED965A-86C5-4D27-9FCE-3BF0FDA0494A}" type="parTrans" cxnId="{433B59F1-06B0-4D43-910D-BECAD342715F}">
      <dgm:prSet/>
      <dgm:spPr/>
      <dgm:t>
        <a:bodyPr/>
        <a:lstStyle/>
        <a:p>
          <a:endParaRPr lang="ru-RU"/>
        </a:p>
      </dgm:t>
    </dgm:pt>
    <dgm:pt modelId="{B16639FC-96C7-4A99-9C2B-CDD4458C2E4C}" type="sibTrans" cxnId="{433B59F1-06B0-4D43-910D-BECAD342715F}">
      <dgm:prSet/>
      <dgm:spPr/>
      <dgm:t>
        <a:bodyPr/>
        <a:lstStyle/>
        <a:p>
          <a:endParaRPr lang="ru-RU"/>
        </a:p>
      </dgm:t>
    </dgm:pt>
    <dgm:pt modelId="{C49750A2-3504-4B32-BDDF-D7DCDA2EC686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</a:rPr>
            <a:t>4</a:t>
          </a:r>
          <a:endParaRPr lang="ru-RU" sz="3600" b="1" i="1" dirty="0">
            <a:latin typeface="GOST type B" pitchFamily="34" charset="0"/>
          </a:endParaRPr>
        </a:p>
      </dgm:t>
    </dgm:pt>
    <dgm:pt modelId="{83A94EF6-8BAD-4050-8373-3560208F3AB8}" type="parTrans" cxnId="{B87748E0-07CA-4BCF-B774-A3470AC1E6BD}">
      <dgm:prSet/>
      <dgm:spPr/>
      <dgm:t>
        <a:bodyPr/>
        <a:lstStyle/>
        <a:p>
          <a:endParaRPr lang="ru-RU"/>
        </a:p>
      </dgm:t>
    </dgm:pt>
    <dgm:pt modelId="{AEEFB7B1-F87B-4B26-B73C-2772F48F335C}" type="sibTrans" cxnId="{B87748E0-07CA-4BCF-B774-A3470AC1E6BD}">
      <dgm:prSet/>
      <dgm:spPr/>
      <dgm:t>
        <a:bodyPr/>
        <a:lstStyle/>
        <a:p>
          <a:endParaRPr lang="ru-RU"/>
        </a:p>
      </dgm:t>
    </dgm:pt>
    <dgm:pt modelId="{743AA89E-BB1A-4847-9578-529B6FBE6DB6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  <a:cs typeface="Times New Roman"/>
            </a:rPr>
            <a:t>-</a:t>
          </a:r>
          <a:endParaRPr lang="ru-RU" sz="3600" b="1" i="1" dirty="0">
            <a:latin typeface="GOST type B" pitchFamily="34" charset="0"/>
          </a:endParaRPr>
        </a:p>
      </dgm:t>
    </dgm:pt>
    <dgm:pt modelId="{15B7A0EC-E607-4EF0-B977-FEB9D3A570A2}" type="parTrans" cxnId="{4404256E-5549-4E9D-82EA-8D63AA8FAC62}">
      <dgm:prSet/>
      <dgm:spPr/>
      <dgm:t>
        <a:bodyPr/>
        <a:lstStyle/>
        <a:p>
          <a:endParaRPr lang="ru-RU"/>
        </a:p>
      </dgm:t>
    </dgm:pt>
    <dgm:pt modelId="{B41CE267-E560-47F0-B661-F97399F41089}" type="sibTrans" cxnId="{4404256E-5549-4E9D-82EA-8D63AA8FAC62}">
      <dgm:prSet/>
      <dgm:spPr/>
      <dgm:t>
        <a:bodyPr/>
        <a:lstStyle/>
        <a:p>
          <a:endParaRPr lang="ru-RU"/>
        </a:p>
      </dgm:t>
    </dgm:pt>
    <dgm:pt modelId="{FFC525E5-95C8-4BEA-A9DA-748816974B83}">
      <dgm:prSet custT="1"/>
      <dgm:spPr/>
      <dgm:t>
        <a:bodyPr/>
        <a:lstStyle/>
        <a:p>
          <a:pPr rtl="0"/>
          <a:r>
            <a:rPr lang="ru-RU" sz="3600" b="1" i="1" dirty="0" smtClean="0">
              <a:latin typeface="GOST type B" pitchFamily="34" charset="0"/>
            </a:rPr>
            <a:t>5</a:t>
          </a:r>
          <a:endParaRPr lang="ru-RU" sz="3600" b="1" i="1" dirty="0">
            <a:latin typeface="GOST type B" pitchFamily="34" charset="0"/>
          </a:endParaRPr>
        </a:p>
      </dgm:t>
    </dgm:pt>
    <dgm:pt modelId="{9AAA36A6-94DF-4683-A591-008D12850762}" type="parTrans" cxnId="{84532FB7-9180-4D26-80A7-6666B53D9352}">
      <dgm:prSet/>
      <dgm:spPr/>
      <dgm:t>
        <a:bodyPr/>
        <a:lstStyle/>
        <a:p>
          <a:endParaRPr lang="ru-RU"/>
        </a:p>
      </dgm:t>
    </dgm:pt>
    <dgm:pt modelId="{7FE78D95-ADCA-42FC-94D9-E0DFB325833D}" type="sibTrans" cxnId="{84532FB7-9180-4D26-80A7-6666B53D9352}">
      <dgm:prSet/>
      <dgm:spPr/>
      <dgm:t>
        <a:bodyPr/>
        <a:lstStyle/>
        <a:p>
          <a:endParaRPr lang="ru-RU"/>
        </a:p>
      </dgm:t>
    </dgm:pt>
    <dgm:pt modelId="{84D96DC1-F44B-469B-8A05-25936F946417}" type="pres">
      <dgm:prSet presAssocID="{51922C6D-0AF3-4543-95C1-87B7A14E46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D9A17F-3D26-4B81-B367-FC3EC4CCFA4A}" type="pres">
      <dgm:prSet presAssocID="{9074E1CB-C933-4DF8-A74A-909EBCACC4CA}" presName="hierRoot1" presStyleCnt="0">
        <dgm:presLayoutVars>
          <dgm:hierBranch val="init"/>
        </dgm:presLayoutVars>
      </dgm:prSet>
      <dgm:spPr/>
    </dgm:pt>
    <dgm:pt modelId="{53B29E85-075C-4C80-A1EF-7CC08FCED02F}" type="pres">
      <dgm:prSet presAssocID="{9074E1CB-C933-4DF8-A74A-909EBCACC4CA}" presName="rootComposite1" presStyleCnt="0"/>
      <dgm:spPr/>
    </dgm:pt>
    <dgm:pt modelId="{F1DBDFFC-D37E-4DD9-9EDD-DAD7BA5B62A7}" type="pres">
      <dgm:prSet presAssocID="{9074E1CB-C933-4DF8-A74A-909EBCACC4CA}" presName="rootText1" presStyleLbl="node0" presStyleIdx="0" presStyleCnt="7" custScaleX="113935" custScaleY="95523" custLinFactNeighborX="-2" custLinFactNeighborY="-1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5A9CF-DEFC-4CF0-9166-6C197B6D1DA9}" type="pres">
      <dgm:prSet presAssocID="{9074E1CB-C933-4DF8-A74A-909EBCACC4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1A6BBB-26E8-4E64-A9E0-7C9BCB5A32B2}" type="pres">
      <dgm:prSet presAssocID="{9074E1CB-C933-4DF8-A74A-909EBCACC4CA}" presName="hierChild2" presStyleCnt="0"/>
      <dgm:spPr/>
    </dgm:pt>
    <dgm:pt modelId="{6DF36168-F5E0-4DFB-A5C5-F40C85B76AAE}" type="pres">
      <dgm:prSet presAssocID="{9074E1CB-C933-4DF8-A74A-909EBCACC4CA}" presName="hierChild3" presStyleCnt="0"/>
      <dgm:spPr/>
    </dgm:pt>
    <dgm:pt modelId="{2E5A2964-D683-4D4F-AE9E-A40A75C3ACE9}" type="pres">
      <dgm:prSet presAssocID="{230FFAA3-4D5A-41CD-89F8-40D8DD4681E0}" presName="hierRoot1" presStyleCnt="0">
        <dgm:presLayoutVars>
          <dgm:hierBranch val="init"/>
        </dgm:presLayoutVars>
      </dgm:prSet>
      <dgm:spPr/>
    </dgm:pt>
    <dgm:pt modelId="{C010489F-1F7B-46BA-BDF9-AC8776339DFF}" type="pres">
      <dgm:prSet presAssocID="{230FFAA3-4D5A-41CD-89F8-40D8DD4681E0}" presName="rootComposite1" presStyleCnt="0"/>
      <dgm:spPr/>
    </dgm:pt>
    <dgm:pt modelId="{49CFD123-568B-48B0-8206-A1550BBA997A}" type="pres">
      <dgm:prSet presAssocID="{230FFAA3-4D5A-41CD-89F8-40D8DD4681E0}" presName="rootText1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3C2FC-6DAE-4FD0-8C4B-AF2C70AA95EA}" type="pres">
      <dgm:prSet presAssocID="{230FFAA3-4D5A-41CD-89F8-40D8DD4681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2536F9B-E161-4128-AAD6-9A24F7EEF3C1}" type="pres">
      <dgm:prSet presAssocID="{230FFAA3-4D5A-41CD-89F8-40D8DD4681E0}" presName="hierChild2" presStyleCnt="0"/>
      <dgm:spPr/>
    </dgm:pt>
    <dgm:pt modelId="{6F592BF5-6980-46B3-876A-66536354AA8B}" type="pres">
      <dgm:prSet presAssocID="{230FFAA3-4D5A-41CD-89F8-40D8DD4681E0}" presName="hierChild3" presStyleCnt="0"/>
      <dgm:spPr/>
    </dgm:pt>
    <dgm:pt modelId="{95EF8B7B-5A52-4315-A75F-428BFF2C371B}" type="pres">
      <dgm:prSet presAssocID="{AB7FFFE2-49A7-48A5-9FCC-1902A3E9AC4E}" presName="hierRoot1" presStyleCnt="0">
        <dgm:presLayoutVars>
          <dgm:hierBranch val="init"/>
        </dgm:presLayoutVars>
      </dgm:prSet>
      <dgm:spPr/>
    </dgm:pt>
    <dgm:pt modelId="{B157A064-FB99-486D-92A5-4DE0EEDDB5D4}" type="pres">
      <dgm:prSet presAssocID="{AB7FFFE2-49A7-48A5-9FCC-1902A3E9AC4E}" presName="rootComposite1" presStyleCnt="0"/>
      <dgm:spPr/>
    </dgm:pt>
    <dgm:pt modelId="{B39B1693-BCF8-4C47-85FD-6EF9E034DE48}" type="pres">
      <dgm:prSet presAssocID="{AB7FFFE2-49A7-48A5-9FCC-1902A3E9AC4E}" presName="rootText1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CED8E-63BB-457A-B86F-B6C8809B6C10}" type="pres">
      <dgm:prSet presAssocID="{AB7FFFE2-49A7-48A5-9FCC-1902A3E9AC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50191E7-9D39-46C1-9B7A-637B71F27F4F}" type="pres">
      <dgm:prSet presAssocID="{AB7FFFE2-49A7-48A5-9FCC-1902A3E9AC4E}" presName="hierChild2" presStyleCnt="0"/>
      <dgm:spPr/>
    </dgm:pt>
    <dgm:pt modelId="{CD548CDF-4B1F-4F31-A00F-906A10F94B75}" type="pres">
      <dgm:prSet presAssocID="{AB7FFFE2-49A7-48A5-9FCC-1902A3E9AC4E}" presName="hierChild3" presStyleCnt="0"/>
      <dgm:spPr/>
    </dgm:pt>
    <dgm:pt modelId="{C59778D8-896C-405E-A751-BAAA23F1B233}" type="pres">
      <dgm:prSet presAssocID="{57D9F0CD-10CC-44F3-8939-3514C6CDBDEA}" presName="hierRoot1" presStyleCnt="0">
        <dgm:presLayoutVars>
          <dgm:hierBranch val="init"/>
        </dgm:presLayoutVars>
      </dgm:prSet>
      <dgm:spPr/>
    </dgm:pt>
    <dgm:pt modelId="{61E0F905-8110-4F09-B8B6-098693A30EEA}" type="pres">
      <dgm:prSet presAssocID="{57D9F0CD-10CC-44F3-8939-3514C6CDBDEA}" presName="rootComposite1" presStyleCnt="0"/>
      <dgm:spPr/>
    </dgm:pt>
    <dgm:pt modelId="{FD04216E-EC69-440F-9A05-C644539AEBFE}" type="pres">
      <dgm:prSet presAssocID="{57D9F0CD-10CC-44F3-8939-3514C6CDBDEA}" presName="rootText1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D8BC9-2FA5-4241-8336-3CC2ADFBFA55}" type="pres">
      <dgm:prSet presAssocID="{57D9F0CD-10CC-44F3-8939-3514C6CDBDE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3DAED5-3F49-4654-A2A9-7A49F7EE9283}" type="pres">
      <dgm:prSet presAssocID="{57D9F0CD-10CC-44F3-8939-3514C6CDBDEA}" presName="hierChild2" presStyleCnt="0"/>
      <dgm:spPr/>
    </dgm:pt>
    <dgm:pt modelId="{9C5AB147-AD96-49D1-991C-44FF64F1286A}" type="pres">
      <dgm:prSet presAssocID="{57D9F0CD-10CC-44F3-8939-3514C6CDBDEA}" presName="hierChild3" presStyleCnt="0"/>
      <dgm:spPr/>
    </dgm:pt>
    <dgm:pt modelId="{63C4710D-58C6-405F-90C0-BC17425C4FFE}" type="pres">
      <dgm:prSet presAssocID="{C49750A2-3504-4B32-BDDF-D7DCDA2EC686}" presName="hierRoot1" presStyleCnt="0">
        <dgm:presLayoutVars>
          <dgm:hierBranch val="init"/>
        </dgm:presLayoutVars>
      </dgm:prSet>
      <dgm:spPr/>
    </dgm:pt>
    <dgm:pt modelId="{A662D215-506E-40F8-9452-A6A89245A3E6}" type="pres">
      <dgm:prSet presAssocID="{C49750A2-3504-4B32-BDDF-D7DCDA2EC686}" presName="rootComposite1" presStyleCnt="0"/>
      <dgm:spPr/>
    </dgm:pt>
    <dgm:pt modelId="{269C6388-A32A-4EF0-B966-9B155D7CDEB0}" type="pres">
      <dgm:prSet presAssocID="{C49750A2-3504-4B32-BDDF-D7DCDA2EC686}" presName="rootText1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A4A18-4BA2-47AA-AD81-6C3C07D86490}" type="pres">
      <dgm:prSet presAssocID="{C49750A2-3504-4B32-BDDF-D7DCDA2EC6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72D7A56-C954-4222-95FC-45A6FDA87BE5}" type="pres">
      <dgm:prSet presAssocID="{C49750A2-3504-4B32-BDDF-D7DCDA2EC686}" presName="hierChild2" presStyleCnt="0"/>
      <dgm:spPr/>
    </dgm:pt>
    <dgm:pt modelId="{A370B5E7-20A0-461D-8E5C-769E4B6B0C5D}" type="pres">
      <dgm:prSet presAssocID="{C49750A2-3504-4B32-BDDF-D7DCDA2EC686}" presName="hierChild3" presStyleCnt="0"/>
      <dgm:spPr/>
    </dgm:pt>
    <dgm:pt modelId="{9D79E5DE-89CC-492A-B3DD-A1195041E6DD}" type="pres">
      <dgm:prSet presAssocID="{743AA89E-BB1A-4847-9578-529B6FBE6DB6}" presName="hierRoot1" presStyleCnt="0">
        <dgm:presLayoutVars>
          <dgm:hierBranch val="init"/>
        </dgm:presLayoutVars>
      </dgm:prSet>
      <dgm:spPr/>
    </dgm:pt>
    <dgm:pt modelId="{2F4AAD35-3E95-44CA-92DA-ECA525E22399}" type="pres">
      <dgm:prSet presAssocID="{743AA89E-BB1A-4847-9578-529B6FBE6DB6}" presName="rootComposite1" presStyleCnt="0"/>
      <dgm:spPr/>
    </dgm:pt>
    <dgm:pt modelId="{A453FA03-E4AE-4E01-BEB1-326FECCFAB77}" type="pres">
      <dgm:prSet presAssocID="{743AA89E-BB1A-4847-9578-529B6FBE6DB6}" presName="rootText1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10A24-D432-4D47-A40F-78BB5AD18122}" type="pres">
      <dgm:prSet presAssocID="{743AA89E-BB1A-4847-9578-529B6FBE6DB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14D2C7-A6DE-4EC8-BCC8-41C5D7E15F1D}" type="pres">
      <dgm:prSet presAssocID="{743AA89E-BB1A-4847-9578-529B6FBE6DB6}" presName="hierChild2" presStyleCnt="0"/>
      <dgm:spPr/>
    </dgm:pt>
    <dgm:pt modelId="{D8DA8F0A-4F38-4143-BD44-974A17CD9F45}" type="pres">
      <dgm:prSet presAssocID="{743AA89E-BB1A-4847-9578-529B6FBE6DB6}" presName="hierChild3" presStyleCnt="0"/>
      <dgm:spPr/>
    </dgm:pt>
    <dgm:pt modelId="{42D52819-0976-49E1-8D42-EB66FDA8E5DA}" type="pres">
      <dgm:prSet presAssocID="{FFC525E5-95C8-4BEA-A9DA-748816974B83}" presName="hierRoot1" presStyleCnt="0">
        <dgm:presLayoutVars>
          <dgm:hierBranch val="init"/>
        </dgm:presLayoutVars>
      </dgm:prSet>
      <dgm:spPr/>
    </dgm:pt>
    <dgm:pt modelId="{6C5E7DB9-2A8A-4A8A-9A89-F86CE8E1987F}" type="pres">
      <dgm:prSet presAssocID="{FFC525E5-95C8-4BEA-A9DA-748816974B83}" presName="rootComposite1" presStyleCnt="0"/>
      <dgm:spPr/>
    </dgm:pt>
    <dgm:pt modelId="{B995F6BB-CC1E-4A7E-B0BE-EC414A96E3EF}" type="pres">
      <dgm:prSet presAssocID="{FFC525E5-95C8-4BEA-A9DA-748816974B83}" presName="rootText1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E6142-83C3-4A3A-990F-0AFE1178E07C}" type="pres">
      <dgm:prSet presAssocID="{FFC525E5-95C8-4BEA-A9DA-748816974B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705223-A433-4723-BDCF-FA03A2D2DD06}" type="pres">
      <dgm:prSet presAssocID="{FFC525E5-95C8-4BEA-A9DA-748816974B83}" presName="hierChild2" presStyleCnt="0"/>
      <dgm:spPr/>
    </dgm:pt>
    <dgm:pt modelId="{8F415AE6-A574-46E1-9ADB-C4DF45BF30EB}" type="pres">
      <dgm:prSet presAssocID="{FFC525E5-95C8-4BEA-A9DA-748816974B83}" presName="hierChild3" presStyleCnt="0"/>
      <dgm:spPr/>
    </dgm:pt>
  </dgm:ptLst>
  <dgm:cxnLst>
    <dgm:cxn modelId="{8FC7F378-85D8-43CD-AB2B-E1DF4B779EE9}" type="presOf" srcId="{743AA89E-BB1A-4847-9578-529B6FBE6DB6}" destId="{A453FA03-E4AE-4E01-BEB1-326FECCFAB77}" srcOrd="0" destOrd="0" presId="urn:microsoft.com/office/officeart/2005/8/layout/orgChart1"/>
    <dgm:cxn modelId="{97DB84B9-3DC0-4D5C-9F4B-924239A568E7}" srcId="{51922C6D-0AF3-4543-95C1-87B7A14E462B}" destId="{AB7FFFE2-49A7-48A5-9FCC-1902A3E9AC4E}" srcOrd="2" destOrd="0" parTransId="{E6756553-9199-4335-9500-A2F0A27CC2F0}" sibTransId="{9877450B-FDA7-434C-98DA-857EFCDC41D9}"/>
    <dgm:cxn modelId="{067CF2FE-FD24-47AE-9FBA-BA1ECCC50612}" type="presOf" srcId="{C49750A2-3504-4B32-BDDF-D7DCDA2EC686}" destId="{269C6388-A32A-4EF0-B966-9B155D7CDEB0}" srcOrd="0" destOrd="0" presId="urn:microsoft.com/office/officeart/2005/8/layout/orgChart1"/>
    <dgm:cxn modelId="{4A326EED-ABC0-4E96-B2F4-1100238C8F64}" type="presOf" srcId="{FFC525E5-95C8-4BEA-A9DA-748816974B83}" destId="{828E6142-83C3-4A3A-990F-0AFE1178E07C}" srcOrd="1" destOrd="0" presId="urn:microsoft.com/office/officeart/2005/8/layout/orgChart1"/>
    <dgm:cxn modelId="{E52B9690-8B2D-41BE-AD2F-10D56580C4E5}" type="presOf" srcId="{9074E1CB-C933-4DF8-A74A-909EBCACC4CA}" destId="{0695A9CF-DEFC-4CF0-9166-6C197B6D1DA9}" srcOrd="1" destOrd="0" presId="urn:microsoft.com/office/officeart/2005/8/layout/orgChart1"/>
    <dgm:cxn modelId="{FB2F9124-7891-4D2C-9B8F-8D204A0F4B23}" srcId="{51922C6D-0AF3-4543-95C1-87B7A14E462B}" destId="{230FFAA3-4D5A-41CD-89F8-40D8DD4681E0}" srcOrd="1" destOrd="0" parTransId="{0B8A73B6-3858-4C12-BA22-6ADB403428D9}" sibTransId="{25966874-BC94-463A-8F40-E96B4AFB4CAC}"/>
    <dgm:cxn modelId="{22423962-00A8-4A40-8274-E4B264E2829E}" type="presOf" srcId="{9074E1CB-C933-4DF8-A74A-909EBCACC4CA}" destId="{F1DBDFFC-D37E-4DD9-9EDD-DAD7BA5B62A7}" srcOrd="0" destOrd="0" presId="urn:microsoft.com/office/officeart/2005/8/layout/orgChart1"/>
    <dgm:cxn modelId="{EF3D0BE2-937B-48B3-A734-69418D300BEC}" type="presOf" srcId="{230FFAA3-4D5A-41CD-89F8-40D8DD4681E0}" destId="{49CFD123-568B-48B0-8206-A1550BBA997A}" srcOrd="0" destOrd="0" presId="urn:microsoft.com/office/officeart/2005/8/layout/orgChart1"/>
    <dgm:cxn modelId="{433B59F1-06B0-4D43-910D-BECAD342715F}" srcId="{51922C6D-0AF3-4543-95C1-87B7A14E462B}" destId="{57D9F0CD-10CC-44F3-8939-3514C6CDBDEA}" srcOrd="3" destOrd="0" parTransId="{A6ED965A-86C5-4D27-9FCE-3BF0FDA0494A}" sibTransId="{B16639FC-96C7-4A99-9C2B-CDD4458C2E4C}"/>
    <dgm:cxn modelId="{4404256E-5549-4E9D-82EA-8D63AA8FAC62}" srcId="{51922C6D-0AF3-4543-95C1-87B7A14E462B}" destId="{743AA89E-BB1A-4847-9578-529B6FBE6DB6}" srcOrd="5" destOrd="0" parTransId="{15B7A0EC-E607-4EF0-B977-FEB9D3A570A2}" sibTransId="{B41CE267-E560-47F0-B661-F97399F41089}"/>
    <dgm:cxn modelId="{B66F7B9B-C0A4-46E2-A35A-728B111D45C2}" type="presOf" srcId="{57D9F0CD-10CC-44F3-8939-3514C6CDBDEA}" destId="{7FED8BC9-2FA5-4241-8336-3CC2ADFBFA55}" srcOrd="1" destOrd="0" presId="urn:microsoft.com/office/officeart/2005/8/layout/orgChart1"/>
    <dgm:cxn modelId="{43A8F22D-9E00-4638-9CB0-E577628887F7}" type="presOf" srcId="{AB7FFFE2-49A7-48A5-9FCC-1902A3E9AC4E}" destId="{B39B1693-BCF8-4C47-85FD-6EF9E034DE48}" srcOrd="0" destOrd="0" presId="urn:microsoft.com/office/officeart/2005/8/layout/orgChart1"/>
    <dgm:cxn modelId="{8D00228E-41FD-4B35-8732-4E6839A251F5}" type="presOf" srcId="{AB7FFFE2-49A7-48A5-9FCC-1902A3E9AC4E}" destId="{605CED8E-63BB-457A-B86F-B6C8809B6C10}" srcOrd="1" destOrd="0" presId="urn:microsoft.com/office/officeart/2005/8/layout/orgChart1"/>
    <dgm:cxn modelId="{049F88FF-EE72-43D0-90AD-D918BD3B616A}" type="presOf" srcId="{230FFAA3-4D5A-41CD-89F8-40D8DD4681E0}" destId="{0DB3C2FC-6DAE-4FD0-8C4B-AF2C70AA95EA}" srcOrd="1" destOrd="0" presId="urn:microsoft.com/office/officeart/2005/8/layout/orgChart1"/>
    <dgm:cxn modelId="{0DAE8254-B53A-4658-AAD5-6B30B15EE3DC}" type="presOf" srcId="{C49750A2-3504-4B32-BDDF-D7DCDA2EC686}" destId="{653A4A18-4BA2-47AA-AD81-6C3C07D86490}" srcOrd="1" destOrd="0" presId="urn:microsoft.com/office/officeart/2005/8/layout/orgChart1"/>
    <dgm:cxn modelId="{84532FB7-9180-4D26-80A7-6666B53D9352}" srcId="{51922C6D-0AF3-4543-95C1-87B7A14E462B}" destId="{FFC525E5-95C8-4BEA-A9DA-748816974B83}" srcOrd="6" destOrd="0" parTransId="{9AAA36A6-94DF-4683-A591-008D12850762}" sibTransId="{7FE78D95-ADCA-42FC-94D9-E0DFB325833D}"/>
    <dgm:cxn modelId="{7A42B7BD-256E-4325-95B1-49E265349121}" srcId="{51922C6D-0AF3-4543-95C1-87B7A14E462B}" destId="{9074E1CB-C933-4DF8-A74A-909EBCACC4CA}" srcOrd="0" destOrd="0" parTransId="{67F881C4-AD18-4F25-98DA-733A069D1550}" sibTransId="{62BD4ACA-B90F-4F22-A38F-3DEBE6F60328}"/>
    <dgm:cxn modelId="{B87748E0-07CA-4BCF-B774-A3470AC1E6BD}" srcId="{51922C6D-0AF3-4543-95C1-87B7A14E462B}" destId="{C49750A2-3504-4B32-BDDF-D7DCDA2EC686}" srcOrd="4" destOrd="0" parTransId="{83A94EF6-8BAD-4050-8373-3560208F3AB8}" sibTransId="{AEEFB7B1-F87B-4B26-B73C-2772F48F335C}"/>
    <dgm:cxn modelId="{9192B1C0-6C02-439D-A992-29374687C656}" type="presOf" srcId="{743AA89E-BB1A-4847-9578-529B6FBE6DB6}" destId="{EAE10A24-D432-4D47-A40F-78BB5AD18122}" srcOrd="1" destOrd="0" presId="urn:microsoft.com/office/officeart/2005/8/layout/orgChart1"/>
    <dgm:cxn modelId="{BB621C2E-B6A4-4F9D-A921-AD6755031E06}" type="presOf" srcId="{57D9F0CD-10CC-44F3-8939-3514C6CDBDEA}" destId="{FD04216E-EC69-440F-9A05-C644539AEBFE}" srcOrd="0" destOrd="0" presId="urn:microsoft.com/office/officeart/2005/8/layout/orgChart1"/>
    <dgm:cxn modelId="{39D65E42-660A-4BD2-B406-999E407E42D5}" type="presOf" srcId="{51922C6D-0AF3-4543-95C1-87B7A14E462B}" destId="{84D96DC1-F44B-469B-8A05-25936F946417}" srcOrd="0" destOrd="0" presId="urn:microsoft.com/office/officeart/2005/8/layout/orgChart1"/>
    <dgm:cxn modelId="{BE65B189-C914-4E48-81CC-1FF14D06D873}" type="presOf" srcId="{FFC525E5-95C8-4BEA-A9DA-748816974B83}" destId="{B995F6BB-CC1E-4A7E-B0BE-EC414A96E3EF}" srcOrd="0" destOrd="0" presId="urn:microsoft.com/office/officeart/2005/8/layout/orgChart1"/>
    <dgm:cxn modelId="{23C2164E-F32D-4D44-B89B-C0BB71180367}" type="presParOf" srcId="{84D96DC1-F44B-469B-8A05-25936F946417}" destId="{4ED9A17F-3D26-4B81-B367-FC3EC4CCFA4A}" srcOrd="0" destOrd="0" presId="urn:microsoft.com/office/officeart/2005/8/layout/orgChart1"/>
    <dgm:cxn modelId="{07D16A9A-FA4D-40AE-B70A-7A964391A068}" type="presParOf" srcId="{4ED9A17F-3D26-4B81-B367-FC3EC4CCFA4A}" destId="{53B29E85-075C-4C80-A1EF-7CC08FCED02F}" srcOrd="0" destOrd="0" presId="urn:microsoft.com/office/officeart/2005/8/layout/orgChart1"/>
    <dgm:cxn modelId="{E59CB476-7DDC-4673-865C-C312556AA11F}" type="presParOf" srcId="{53B29E85-075C-4C80-A1EF-7CC08FCED02F}" destId="{F1DBDFFC-D37E-4DD9-9EDD-DAD7BA5B62A7}" srcOrd="0" destOrd="0" presId="urn:microsoft.com/office/officeart/2005/8/layout/orgChart1"/>
    <dgm:cxn modelId="{557D2DBB-392E-4464-A038-8E4B8064C7F7}" type="presParOf" srcId="{53B29E85-075C-4C80-A1EF-7CC08FCED02F}" destId="{0695A9CF-DEFC-4CF0-9166-6C197B6D1DA9}" srcOrd="1" destOrd="0" presId="urn:microsoft.com/office/officeart/2005/8/layout/orgChart1"/>
    <dgm:cxn modelId="{B725D7B6-0C59-4504-85B6-17FE4E9A7F98}" type="presParOf" srcId="{4ED9A17F-3D26-4B81-B367-FC3EC4CCFA4A}" destId="{D01A6BBB-26E8-4E64-A9E0-7C9BCB5A32B2}" srcOrd="1" destOrd="0" presId="urn:microsoft.com/office/officeart/2005/8/layout/orgChart1"/>
    <dgm:cxn modelId="{4E44D888-B855-45C2-9D4A-CE9E3A0389DD}" type="presParOf" srcId="{4ED9A17F-3D26-4B81-B367-FC3EC4CCFA4A}" destId="{6DF36168-F5E0-4DFB-A5C5-F40C85B76AAE}" srcOrd="2" destOrd="0" presId="urn:microsoft.com/office/officeart/2005/8/layout/orgChart1"/>
    <dgm:cxn modelId="{ABD1EC08-15B9-4BDB-92F6-1E22311FA2D3}" type="presParOf" srcId="{84D96DC1-F44B-469B-8A05-25936F946417}" destId="{2E5A2964-D683-4D4F-AE9E-A40A75C3ACE9}" srcOrd="1" destOrd="0" presId="urn:microsoft.com/office/officeart/2005/8/layout/orgChart1"/>
    <dgm:cxn modelId="{AA576566-1508-4AE2-A469-44C2CBE1DEE0}" type="presParOf" srcId="{2E5A2964-D683-4D4F-AE9E-A40A75C3ACE9}" destId="{C010489F-1F7B-46BA-BDF9-AC8776339DFF}" srcOrd="0" destOrd="0" presId="urn:microsoft.com/office/officeart/2005/8/layout/orgChart1"/>
    <dgm:cxn modelId="{92E317BA-34DA-445E-B62F-711D56509CF7}" type="presParOf" srcId="{C010489F-1F7B-46BA-BDF9-AC8776339DFF}" destId="{49CFD123-568B-48B0-8206-A1550BBA997A}" srcOrd="0" destOrd="0" presId="urn:microsoft.com/office/officeart/2005/8/layout/orgChart1"/>
    <dgm:cxn modelId="{ABE129D3-E63F-4AE7-8011-A3D37B1BE0AA}" type="presParOf" srcId="{C010489F-1F7B-46BA-BDF9-AC8776339DFF}" destId="{0DB3C2FC-6DAE-4FD0-8C4B-AF2C70AA95EA}" srcOrd="1" destOrd="0" presId="urn:microsoft.com/office/officeart/2005/8/layout/orgChart1"/>
    <dgm:cxn modelId="{3B6687E0-4B4E-4283-84EA-B33685B3C06E}" type="presParOf" srcId="{2E5A2964-D683-4D4F-AE9E-A40A75C3ACE9}" destId="{C2536F9B-E161-4128-AAD6-9A24F7EEF3C1}" srcOrd="1" destOrd="0" presId="urn:microsoft.com/office/officeart/2005/8/layout/orgChart1"/>
    <dgm:cxn modelId="{481D6AE1-BB92-499A-958F-81AF42724169}" type="presParOf" srcId="{2E5A2964-D683-4D4F-AE9E-A40A75C3ACE9}" destId="{6F592BF5-6980-46B3-876A-66536354AA8B}" srcOrd="2" destOrd="0" presId="urn:microsoft.com/office/officeart/2005/8/layout/orgChart1"/>
    <dgm:cxn modelId="{80726714-3923-41FC-ADC0-ABCC8268CD89}" type="presParOf" srcId="{84D96DC1-F44B-469B-8A05-25936F946417}" destId="{95EF8B7B-5A52-4315-A75F-428BFF2C371B}" srcOrd="2" destOrd="0" presId="urn:microsoft.com/office/officeart/2005/8/layout/orgChart1"/>
    <dgm:cxn modelId="{89FD5F3C-D6B7-431E-B0C6-4EEF018DB96D}" type="presParOf" srcId="{95EF8B7B-5A52-4315-A75F-428BFF2C371B}" destId="{B157A064-FB99-486D-92A5-4DE0EEDDB5D4}" srcOrd="0" destOrd="0" presId="urn:microsoft.com/office/officeart/2005/8/layout/orgChart1"/>
    <dgm:cxn modelId="{384ED4E9-21F7-4A0B-A3F4-3B885BC8300E}" type="presParOf" srcId="{B157A064-FB99-486D-92A5-4DE0EEDDB5D4}" destId="{B39B1693-BCF8-4C47-85FD-6EF9E034DE48}" srcOrd="0" destOrd="0" presId="urn:microsoft.com/office/officeart/2005/8/layout/orgChart1"/>
    <dgm:cxn modelId="{BB3CD8A0-7988-496E-9109-94EE4064390F}" type="presParOf" srcId="{B157A064-FB99-486D-92A5-4DE0EEDDB5D4}" destId="{605CED8E-63BB-457A-B86F-B6C8809B6C10}" srcOrd="1" destOrd="0" presId="urn:microsoft.com/office/officeart/2005/8/layout/orgChart1"/>
    <dgm:cxn modelId="{8ED91619-DA98-4BA6-9DB4-6D6092785B46}" type="presParOf" srcId="{95EF8B7B-5A52-4315-A75F-428BFF2C371B}" destId="{A50191E7-9D39-46C1-9B7A-637B71F27F4F}" srcOrd="1" destOrd="0" presId="urn:microsoft.com/office/officeart/2005/8/layout/orgChart1"/>
    <dgm:cxn modelId="{BF9326C6-D35D-45C7-A484-8F97D9592934}" type="presParOf" srcId="{95EF8B7B-5A52-4315-A75F-428BFF2C371B}" destId="{CD548CDF-4B1F-4F31-A00F-906A10F94B75}" srcOrd="2" destOrd="0" presId="urn:microsoft.com/office/officeart/2005/8/layout/orgChart1"/>
    <dgm:cxn modelId="{09A501F5-9DFC-4461-999E-75C14714034A}" type="presParOf" srcId="{84D96DC1-F44B-469B-8A05-25936F946417}" destId="{C59778D8-896C-405E-A751-BAAA23F1B233}" srcOrd="3" destOrd="0" presId="urn:microsoft.com/office/officeart/2005/8/layout/orgChart1"/>
    <dgm:cxn modelId="{FB8BEB43-6F80-4A80-9A47-82A528A8DDC0}" type="presParOf" srcId="{C59778D8-896C-405E-A751-BAAA23F1B233}" destId="{61E0F905-8110-4F09-B8B6-098693A30EEA}" srcOrd="0" destOrd="0" presId="urn:microsoft.com/office/officeart/2005/8/layout/orgChart1"/>
    <dgm:cxn modelId="{2E8D7A41-A1C4-4382-876F-01187A6F139E}" type="presParOf" srcId="{61E0F905-8110-4F09-B8B6-098693A30EEA}" destId="{FD04216E-EC69-440F-9A05-C644539AEBFE}" srcOrd="0" destOrd="0" presId="urn:microsoft.com/office/officeart/2005/8/layout/orgChart1"/>
    <dgm:cxn modelId="{48036B6F-943A-45C2-A481-5CC31412E6CD}" type="presParOf" srcId="{61E0F905-8110-4F09-B8B6-098693A30EEA}" destId="{7FED8BC9-2FA5-4241-8336-3CC2ADFBFA55}" srcOrd="1" destOrd="0" presId="urn:microsoft.com/office/officeart/2005/8/layout/orgChart1"/>
    <dgm:cxn modelId="{4B94309B-D822-4E23-AF63-F05D2F1220CA}" type="presParOf" srcId="{C59778D8-896C-405E-A751-BAAA23F1B233}" destId="{C43DAED5-3F49-4654-A2A9-7A49F7EE9283}" srcOrd="1" destOrd="0" presId="urn:microsoft.com/office/officeart/2005/8/layout/orgChart1"/>
    <dgm:cxn modelId="{63D7A470-9E7D-4A97-8992-1A4DC703ED4C}" type="presParOf" srcId="{C59778D8-896C-405E-A751-BAAA23F1B233}" destId="{9C5AB147-AD96-49D1-991C-44FF64F1286A}" srcOrd="2" destOrd="0" presId="urn:microsoft.com/office/officeart/2005/8/layout/orgChart1"/>
    <dgm:cxn modelId="{22F3E490-D8C8-4367-8E41-A2EA3C70D9A0}" type="presParOf" srcId="{84D96DC1-F44B-469B-8A05-25936F946417}" destId="{63C4710D-58C6-405F-90C0-BC17425C4FFE}" srcOrd="4" destOrd="0" presId="urn:microsoft.com/office/officeart/2005/8/layout/orgChart1"/>
    <dgm:cxn modelId="{61627460-A2BC-4460-82DD-4A95C06603D1}" type="presParOf" srcId="{63C4710D-58C6-405F-90C0-BC17425C4FFE}" destId="{A662D215-506E-40F8-9452-A6A89245A3E6}" srcOrd="0" destOrd="0" presId="urn:microsoft.com/office/officeart/2005/8/layout/orgChart1"/>
    <dgm:cxn modelId="{1752CE1D-F1FC-4940-949F-8F6D3CA41B41}" type="presParOf" srcId="{A662D215-506E-40F8-9452-A6A89245A3E6}" destId="{269C6388-A32A-4EF0-B966-9B155D7CDEB0}" srcOrd="0" destOrd="0" presId="urn:microsoft.com/office/officeart/2005/8/layout/orgChart1"/>
    <dgm:cxn modelId="{B1D81D03-7453-480B-9981-85F72699BDBB}" type="presParOf" srcId="{A662D215-506E-40F8-9452-A6A89245A3E6}" destId="{653A4A18-4BA2-47AA-AD81-6C3C07D86490}" srcOrd="1" destOrd="0" presId="urn:microsoft.com/office/officeart/2005/8/layout/orgChart1"/>
    <dgm:cxn modelId="{5CEAA755-BD2E-47F7-B58C-7C8D91E1FC83}" type="presParOf" srcId="{63C4710D-58C6-405F-90C0-BC17425C4FFE}" destId="{D72D7A56-C954-4222-95FC-45A6FDA87BE5}" srcOrd="1" destOrd="0" presId="urn:microsoft.com/office/officeart/2005/8/layout/orgChart1"/>
    <dgm:cxn modelId="{FFF11FBC-88F9-451E-9327-5C0EC0D45433}" type="presParOf" srcId="{63C4710D-58C6-405F-90C0-BC17425C4FFE}" destId="{A370B5E7-20A0-461D-8E5C-769E4B6B0C5D}" srcOrd="2" destOrd="0" presId="urn:microsoft.com/office/officeart/2005/8/layout/orgChart1"/>
    <dgm:cxn modelId="{22BE371A-A898-471D-BBB6-43107B19CAB1}" type="presParOf" srcId="{84D96DC1-F44B-469B-8A05-25936F946417}" destId="{9D79E5DE-89CC-492A-B3DD-A1195041E6DD}" srcOrd="5" destOrd="0" presId="urn:microsoft.com/office/officeart/2005/8/layout/orgChart1"/>
    <dgm:cxn modelId="{220DEDAE-51EC-4FAB-BDAC-862473D0BD94}" type="presParOf" srcId="{9D79E5DE-89CC-492A-B3DD-A1195041E6DD}" destId="{2F4AAD35-3E95-44CA-92DA-ECA525E22399}" srcOrd="0" destOrd="0" presId="urn:microsoft.com/office/officeart/2005/8/layout/orgChart1"/>
    <dgm:cxn modelId="{C0A23557-A7B2-4040-BFC8-4CAF953FD020}" type="presParOf" srcId="{2F4AAD35-3E95-44CA-92DA-ECA525E22399}" destId="{A453FA03-E4AE-4E01-BEB1-326FECCFAB77}" srcOrd="0" destOrd="0" presId="urn:microsoft.com/office/officeart/2005/8/layout/orgChart1"/>
    <dgm:cxn modelId="{E4310DE3-8711-4151-951B-37EE042B80B5}" type="presParOf" srcId="{2F4AAD35-3E95-44CA-92DA-ECA525E22399}" destId="{EAE10A24-D432-4D47-A40F-78BB5AD18122}" srcOrd="1" destOrd="0" presId="urn:microsoft.com/office/officeart/2005/8/layout/orgChart1"/>
    <dgm:cxn modelId="{BDF967CC-2BE6-4C9B-8677-D484978C1CBA}" type="presParOf" srcId="{9D79E5DE-89CC-492A-B3DD-A1195041E6DD}" destId="{BB14D2C7-A6DE-4EC8-BCC8-41C5D7E15F1D}" srcOrd="1" destOrd="0" presId="urn:microsoft.com/office/officeart/2005/8/layout/orgChart1"/>
    <dgm:cxn modelId="{56A6A0E1-52EC-4D40-BDD9-6F02984D9971}" type="presParOf" srcId="{9D79E5DE-89CC-492A-B3DD-A1195041E6DD}" destId="{D8DA8F0A-4F38-4143-BD44-974A17CD9F45}" srcOrd="2" destOrd="0" presId="urn:microsoft.com/office/officeart/2005/8/layout/orgChart1"/>
    <dgm:cxn modelId="{3659FEB0-2132-45AC-8C77-59E4EF31071F}" type="presParOf" srcId="{84D96DC1-F44B-469B-8A05-25936F946417}" destId="{42D52819-0976-49E1-8D42-EB66FDA8E5DA}" srcOrd="6" destOrd="0" presId="urn:microsoft.com/office/officeart/2005/8/layout/orgChart1"/>
    <dgm:cxn modelId="{390A4A46-CF1A-40A8-BF88-937B646DF640}" type="presParOf" srcId="{42D52819-0976-49E1-8D42-EB66FDA8E5DA}" destId="{6C5E7DB9-2A8A-4A8A-9A89-F86CE8E1987F}" srcOrd="0" destOrd="0" presId="urn:microsoft.com/office/officeart/2005/8/layout/orgChart1"/>
    <dgm:cxn modelId="{068A7773-A67A-4647-8954-BE981E90821A}" type="presParOf" srcId="{6C5E7DB9-2A8A-4A8A-9A89-F86CE8E1987F}" destId="{B995F6BB-CC1E-4A7E-B0BE-EC414A96E3EF}" srcOrd="0" destOrd="0" presId="urn:microsoft.com/office/officeart/2005/8/layout/orgChart1"/>
    <dgm:cxn modelId="{66100902-7058-4B80-B601-19C03A12E8AE}" type="presParOf" srcId="{6C5E7DB9-2A8A-4A8A-9A89-F86CE8E1987F}" destId="{828E6142-83C3-4A3A-990F-0AFE1178E07C}" srcOrd="1" destOrd="0" presId="urn:microsoft.com/office/officeart/2005/8/layout/orgChart1"/>
    <dgm:cxn modelId="{C9758E70-DE57-4A64-80BF-A92E418FD5A5}" type="presParOf" srcId="{42D52819-0976-49E1-8D42-EB66FDA8E5DA}" destId="{62705223-A433-4723-BDCF-FA03A2D2DD06}" srcOrd="1" destOrd="0" presId="urn:microsoft.com/office/officeart/2005/8/layout/orgChart1"/>
    <dgm:cxn modelId="{75784FB0-A570-45CA-AD5E-17EA9A6BF21E}" type="presParOf" srcId="{42D52819-0976-49E1-8D42-EB66FDA8E5DA}" destId="{8F415AE6-A574-46E1-9ADB-C4DF45BF30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C44FC-DC1C-4CE8-BA8E-6D87D60389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CD231-BC5A-4833-9579-C15299805B5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направлению винтовой линии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667367A-8181-4952-AFE1-6FD24B290B8F}" type="parTrans" cxnId="{644E890D-F980-4989-9CDE-2824F3BB1ECE}">
      <dgm:prSet/>
      <dgm:spPr/>
      <dgm:t>
        <a:bodyPr/>
        <a:lstStyle/>
        <a:p>
          <a:endParaRPr lang="ru-RU"/>
        </a:p>
      </dgm:t>
    </dgm:pt>
    <dgm:pt modelId="{4AC17104-D439-4C3F-88D8-B5C12914C337}" type="sibTrans" cxnId="{644E890D-F980-4989-9CDE-2824F3BB1ECE}">
      <dgm:prSet/>
      <dgm:spPr/>
      <dgm:t>
        <a:bodyPr/>
        <a:lstStyle/>
        <a:p>
          <a:endParaRPr lang="ru-RU"/>
        </a:p>
      </dgm:t>
    </dgm:pt>
    <dgm:pt modelId="{4D773B90-CFDA-47D9-9909-D6B297A7D8B0}">
      <dgm:prSet phldrT="[Текст]" custT="1"/>
      <dgm:spPr/>
      <dgm:t>
        <a:bodyPr/>
        <a:lstStyle/>
        <a:p>
          <a:r>
            <a:rPr lang="ru-RU" sz="2800" dirty="0" smtClean="0"/>
            <a:t>Правая</a:t>
          </a:r>
          <a:endParaRPr lang="ru-RU" sz="2800" dirty="0"/>
        </a:p>
      </dgm:t>
    </dgm:pt>
    <dgm:pt modelId="{780800FC-4AA7-4407-BB45-DBFEA899CA32}" type="parTrans" cxnId="{9046F800-7BD5-4396-AC61-92DAC1D0E11C}">
      <dgm:prSet/>
      <dgm:spPr/>
      <dgm:t>
        <a:bodyPr/>
        <a:lstStyle/>
        <a:p>
          <a:endParaRPr lang="ru-RU"/>
        </a:p>
      </dgm:t>
    </dgm:pt>
    <dgm:pt modelId="{DC5A5F11-7208-48B0-A290-EDA2D3EFE1F9}" type="sibTrans" cxnId="{9046F800-7BD5-4396-AC61-92DAC1D0E11C}">
      <dgm:prSet/>
      <dgm:spPr/>
      <dgm:t>
        <a:bodyPr/>
        <a:lstStyle/>
        <a:p>
          <a:endParaRPr lang="ru-RU"/>
        </a:p>
      </dgm:t>
    </dgm:pt>
    <dgm:pt modelId="{05101F53-D3D4-4095-95D4-78DB71927008}">
      <dgm:prSet phldrT="[Текст]" custT="1"/>
      <dgm:spPr/>
      <dgm:t>
        <a:bodyPr/>
        <a:lstStyle/>
        <a:p>
          <a:r>
            <a:rPr lang="ru-RU" sz="2800" dirty="0" smtClean="0"/>
            <a:t>Левая</a:t>
          </a:r>
          <a:endParaRPr lang="ru-RU" sz="2800" dirty="0"/>
        </a:p>
      </dgm:t>
    </dgm:pt>
    <dgm:pt modelId="{FD86F9C6-F9BB-4641-9629-D175FE37F2CE}" type="parTrans" cxnId="{9F3D952D-BFBF-41C1-8BE4-433575C6C3CA}">
      <dgm:prSet/>
      <dgm:spPr/>
      <dgm:t>
        <a:bodyPr/>
        <a:lstStyle/>
        <a:p>
          <a:endParaRPr lang="ru-RU"/>
        </a:p>
      </dgm:t>
    </dgm:pt>
    <dgm:pt modelId="{AA24482F-6A6F-4471-8D3F-513106350581}" type="sibTrans" cxnId="{9F3D952D-BFBF-41C1-8BE4-433575C6C3CA}">
      <dgm:prSet/>
      <dgm:spPr/>
      <dgm:t>
        <a:bodyPr/>
        <a:lstStyle/>
        <a:p>
          <a:endParaRPr lang="ru-RU"/>
        </a:p>
      </dgm:t>
    </dgm:pt>
    <dgm:pt modelId="{F862D3FD-28BC-4F6D-B384-483D14EBBFD3}" type="pres">
      <dgm:prSet presAssocID="{8E3C44FC-DC1C-4CE8-BA8E-6D87D6038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57AC1-39BB-4371-8366-DEFB409A50CD}" type="pres">
      <dgm:prSet presAssocID="{70ACD231-BC5A-4833-9579-C15299805B57}" presName="hierRoot1" presStyleCnt="0">
        <dgm:presLayoutVars>
          <dgm:hierBranch val="init"/>
        </dgm:presLayoutVars>
      </dgm:prSet>
      <dgm:spPr/>
    </dgm:pt>
    <dgm:pt modelId="{F70EB4C5-2CAC-41D0-BDBF-33278101F9AE}" type="pres">
      <dgm:prSet presAssocID="{70ACD231-BC5A-4833-9579-C15299805B57}" presName="rootComposite1" presStyleCnt="0"/>
      <dgm:spPr/>
    </dgm:pt>
    <dgm:pt modelId="{CC98FEC0-40AC-4CC3-A89A-6617CDA0A675}" type="pres">
      <dgm:prSet presAssocID="{70ACD231-BC5A-4833-9579-C15299805B57}" presName="rootText1" presStyleLbl="node0" presStyleIdx="0" presStyleCnt="1" custScaleX="207589" custScaleY="30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AF88A-025D-4F99-9F48-ACE58FBBEB54}" type="pres">
      <dgm:prSet presAssocID="{70ACD231-BC5A-4833-9579-C15299805B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B5A3A4-CF22-4EC7-AC94-9B09AD514ED6}" type="pres">
      <dgm:prSet presAssocID="{70ACD231-BC5A-4833-9579-C15299805B57}" presName="hierChild2" presStyleCnt="0"/>
      <dgm:spPr/>
    </dgm:pt>
    <dgm:pt modelId="{EEC6F57A-EBDE-4868-8A63-26188BF018F3}" type="pres">
      <dgm:prSet presAssocID="{780800FC-4AA7-4407-BB45-DBFEA899CA3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D4700D6-7431-4F65-B018-C8DA61A86E0F}" type="pres">
      <dgm:prSet presAssocID="{4D773B90-CFDA-47D9-9909-D6B297A7D8B0}" presName="hierRoot2" presStyleCnt="0">
        <dgm:presLayoutVars>
          <dgm:hierBranch val="init"/>
        </dgm:presLayoutVars>
      </dgm:prSet>
      <dgm:spPr/>
    </dgm:pt>
    <dgm:pt modelId="{5C496066-DF2D-46B5-B089-E54D9CB05097}" type="pres">
      <dgm:prSet presAssocID="{4D773B90-CFDA-47D9-9909-D6B297A7D8B0}" presName="rootComposite" presStyleCnt="0"/>
      <dgm:spPr/>
    </dgm:pt>
    <dgm:pt modelId="{D6DAC218-BF4E-479C-8C8A-4861EB7118C0}" type="pres">
      <dgm:prSet presAssocID="{4D773B90-CFDA-47D9-9909-D6B297A7D8B0}" presName="rootText" presStyleLbl="node2" presStyleIdx="0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210A6-344D-4752-BB8D-3EB00D254FE1}" type="pres">
      <dgm:prSet presAssocID="{4D773B90-CFDA-47D9-9909-D6B297A7D8B0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6E988A-1947-47E9-B1FD-D57229A29096}" type="pres">
      <dgm:prSet presAssocID="{4D773B90-CFDA-47D9-9909-D6B297A7D8B0}" presName="hierChild4" presStyleCnt="0"/>
      <dgm:spPr/>
    </dgm:pt>
    <dgm:pt modelId="{D1F3DA6F-0773-405B-92CD-34E4C3B4240A}" type="pres">
      <dgm:prSet presAssocID="{4D773B90-CFDA-47D9-9909-D6B297A7D8B0}" presName="hierChild5" presStyleCnt="0"/>
      <dgm:spPr/>
    </dgm:pt>
    <dgm:pt modelId="{8B6F8921-EEEB-4030-A752-6CE484599127}" type="pres">
      <dgm:prSet presAssocID="{FD86F9C6-F9BB-4641-9629-D175FE37F2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B5CA6B-68BC-41EA-B926-E43B5A32EBAA}" type="pres">
      <dgm:prSet presAssocID="{05101F53-D3D4-4095-95D4-78DB71927008}" presName="hierRoot2" presStyleCnt="0">
        <dgm:presLayoutVars>
          <dgm:hierBranch val="init"/>
        </dgm:presLayoutVars>
      </dgm:prSet>
      <dgm:spPr/>
    </dgm:pt>
    <dgm:pt modelId="{36C5D586-1934-42AE-A98D-88198D650B9B}" type="pres">
      <dgm:prSet presAssocID="{05101F53-D3D4-4095-95D4-78DB71927008}" presName="rootComposite" presStyleCnt="0"/>
      <dgm:spPr/>
    </dgm:pt>
    <dgm:pt modelId="{7BB0A0DA-A45A-4CBA-A7D0-F84BB7085B11}" type="pres">
      <dgm:prSet presAssocID="{05101F53-D3D4-4095-95D4-78DB71927008}" presName="rootText" presStyleLbl="node2" presStyleIdx="1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5241C-9FAA-4548-B8BB-9A2145EB2CF0}" type="pres">
      <dgm:prSet presAssocID="{05101F53-D3D4-4095-95D4-78DB7192700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E2FA728-3C1E-453E-A514-4864AE8B733B}" type="pres">
      <dgm:prSet presAssocID="{05101F53-D3D4-4095-95D4-78DB71927008}" presName="hierChild4" presStyleCnt="0"/>
      <dgm:spPr/>
    </dgm:pt>
    <dgm:pt modelId="{80065736-0C72-4650-9F82-465D2AAEB8AD}" type="pres">
      <dgm:prSet presAssocID="{05101F53-D3D4-4095-95D4-78DB71927008}" presName="hierChild5" presStyleCnt="0"/>
      <dgm:spPr/>
    </dgm:pt>
    <dgm:pt modelId="{6209014E-9A7E-491F-86F0-E0B50B39208A}" type="pres">
      <dgm:prSet presAssocID="{70ACD231-BC5A-4833-9579-C15299805B57}" presName="hierChild3" presStyleCnt="0"/>
      <dgm:spPr/>
    </dgm:pt>
  </dgm:ptLst>
  <dgm:cxnLst>
    <dgm:cxn modelId="{7DFAE64C-90CC-4B43-9EBC-E5FF744D437A}" type="presOf" srcId="{05101F53-D3D4-4095-95D4-78DB71927008}" destId="{7BB0A0DA-A45A-4CBA-A7D0-F84BB7085B11}" srcOrd="0" destOrd="0" presId="urn:microsoft.com/office/officeart/2005/8/layout/orgChart1"/>
    <dgm:cxn modelId="{9046F800-7BD5-4396-AC61-92DAC1D0E11C}" srcId="{70ACD231-BC5A-4833-9579-C15299805B57}" destId="{4D773B90-CFDA-47D9-9909-D6B297A7D8B0}" srcOrd="0" destOrd="0" parTransId="{780800FC-4AA7-4407-BB45-DBFEA899CA32}" sibTransId="{DC5A5F11-7208-48B0-A290-EDA2D3EFE1F9}"/>
    <dgm:cxn modelId="{6FCE71B8-67C4-43AD-AD59-CC3021FD5463}" type="presOf" srcId="{8E3C44FC-DC1C-4CE8-BA8E-6D87D60389F0}" destId="{F862D3FD-28BC-4F6D-B384-483D14EBBFD3}" srcOrd="0" destOrd="0" presId="urn:microsoft.com/office/officeart/2005/8/layout/orgChart1"/>
    <dgm:cxn modelId="{C803938D-33DB-45B1-944C-5F8E967DAF49}" type="presOf" srcId="{70ACD231-BC5A-4833-9579-C15299805B57}" destId="{C2EAF88A-025D-4F99-9F48-ACE58FBBEB54}" srcOrd="1" destOrd="0" presId="urn:microsoft.com/office/officeart/2005/8/layout/orgChart1"/>
    <dgm:cxn modelId="{EF5E50FE-34AB-469D-B0D0-8799C11A8C37}" type="presOf" srcId="{70ACD231-BC5A-4833-9579-C15299805B57}" destId="{CC98FEC0-40AC-4CC3-A89A-6617CDA0A675}" srcOrd="0" destOrd="0" presId="urn:microsoft.com/office/officeart/2005/8/layout/orgChart1"/>
    <dgm:cxn modelId="{4ACDC797-2148-4ED5-891D-BBA529EABE56}" type="presOf" srcId="{FD86F9C6-F9BB-4641-9629-D175FE37F2CE}" destId="{8B6F8921-EEEB-4030-A752-6CE484599127}" srcOrd="0" destOrd="0" presId="urn:microsoft.com/office/officeart/2005/8/layout/orgChart1"/>
    <dgm:cxn modelId="{A9542254-DC95-4278-B165-372008635F7A}" type="presOf" srcId="{05101F53-D3D4-4095-95D4-78DB71927008}" destId="{0BB5241C-9FAA-4548-B8BB-9A2145EB2CF0}" srcOrd="1" destOrd="0" presId="urn:microsoft.com/office/officeart/2005/8/layout/orgChart1"/>
    <dgm:cxn modelId="{644E890D-F980-4989-9CDE-2824F3BB1ECE}" srcId="{8E3C44FC-DC1C-4CE8-BA8E-6D87D60389F0}" destId="{70ACD231-BC5A-4833-9579-C15299805B57}" srcOrd="0" destOrd="0" parTransId="{4667367A-8181-4952-AFE1-6FD24B290B8F}" sibTransId="{4AC17104-D439-4C3F-88D8-B5C12914C337}"/>
    <dgm:cxn modelId="{B601A416-1768-4744-8A92-B9388EE9DCE0}" type="presOf" srcId="{4D773B90-CFDA-47D9-9909-D6B297A7D8B0}" destId="{EEE210A6-344D-4752-BB8D-3EB00D254FE1}" srcOrd="1" destOrd="0" presId="urn:microsoft.com/office/officeart/2005/8/layout/orgChart1"/>
    <dgm:cxn modelId="{9F3D952D-BFBF-41C1-8BE4-433575C6C3CA}" srcId="{70ACD231-BC5A-4833-9579-C15299805B57}" destId="{05101F53-D3D4-4095-95D4-78DB71927008}" srcOrd="1" destOrd="0" parTransId="{FD86F9C6-F9BB-4641-9629-D175FE37F2CE}" sibTransId="{AA24482F-6A6F-4471-8D3F-513106350581}"/>
    <dgm:cxn modelId="{AF3E4E7E-9B85-463E-99BF-3D38C005572B}" type="presOf" srcId="{780800FC-4AA7-4407-BB45-DBFEA899CA32}" destId="{EEC6F57A-EBDE-4868-8A63-26188BF018F3}" srcOrd="0" destOrd="0" presId="urn:microsoft.com/office/officeart/2005/8/layout/orgChart1"/>
    <dgm:cxn modelId="{3CFE9080-F46D-4F6A-9230-E5196A76331C}" type="presOf" srcId="{4D773B90-CFDA-47D9-9909-D6B297A7D8B0}" destId="{D6DAC218-BF4E-479C-8C8A-4861EB7118C0}" srcOrd="0" destOrd="0" presId="urn:microsoft.com/office/officeart/2005/8/layout/orgChart1"/>
    <dgm:cxn modelId="{1C81EAAC-9378-4497-8045-FE9F6F5FC7AC}" type="presParOf" srcId="{F862D3FD-28BC-4F6D-B384-483D14EBBFD3}" destId="{D5257AC1-39BB-4371-8366-DEFB409A50CD}" srcOrd="0" destOrd="0" presId="urn:microsoft.com/office/officeart/2005/8/layout/orgChart1"/>
    <dgm:cxn modelId="{350BB25C-0215-4776-AA0F-99C9AB44C431}" type="presParOf" srcId="{D5257AC1-39BB-4371-8366-DEFB409A50CD}" destId="{F70EB4C5-2CAC-41D0-BDBF-33278101F9AE}" srcOrd="0" destOrd="0" presId="urn:microsoft.com/office/officeart/2005/8/layout/orgChart1"/>
    <dgm:cxn modelId="{0D260006-7C45-4BB6-A446-870F9C16BE62}" type="presParOf" srcId="{F70EB4C5-2CAC-41D0-BDBF-33278101F9AE}" destId="{CC98FEC0-40AC-4CC3-A89A-6617CDA0A675}" srcOrd="0" destOrd="0" presId="urn:microsoft.com/office/officeart/2005/8/layout/orgChart1"/>
    <dgm:cxn modelId="{1A93F34C-6332-42FB-968E-9105767C4EFC}" type="presParOf" srcId="{F70EB4C5-2CAC-41D0-BDBF-33278101F9AE}" destId="{C2EAF88A-025D-4F99-9F48-ACE58FBBEB54}" srcOrd="1" destOrd="0" presId="urn:microsoft.com/office/officeart/2005/8/layout/orgChart1"/>
    <dgm:cxn modelId="{464F8B05-8EF5-4F73-8456-204A55D24FAB}" type="presParOf" srcId="{D5257AC1-39BB-4371-8366-DEFB409A50CD}" destId="{5DB5A3A4-CF22-4EC7-AC94-9B09AD514ED6}" srcOrd="1" destOrd="0" presId="urn:microsoft.com/office/officeart/2005/8/layout/orgChart1"/>
    <dgm:cxn modelId="{034FA073-B941-4506-86FD-747CF2E3FB29}" type="presParOf" srcId="{5DB5A3A4-CF22-4EC7-AC94-9B09AD514ED6}" destId="{EEC6F57A-EBDE-4868-8A63-26188BF018F3}" srcOrd="0" destOrd="0" presId="urn:microsoft.com/office/officeart/2005/8/layout/orgChart1"/>
    <dgm:cxn modelId="{6D6760D0-B220-49CC-BA1E-FDB12747E63A}" type="presParOf" srcId="{5DB5A3A4-CF22-4EC7-AC94-9B09AD514ED6}" destId="{DD4700D6-7431-4F65-B018-C8DA61A86E0F}" srcOrd="1" destOrd="0" presId="urn:microsoft.com/office/officeart/2005/8/layout/orgChart1"/>
    <dgm:cxn modelId="{19684D2B-29C9-495F-9BE1-D46FE9326A9A}" type="presParOf" srcId="{DD4700D6-7431-4F65-B018-C8DA61A86E0F}" destId="{5C496066-DF2D-46B5-B089-E54D9CB05097}" srcOrd="0" destOrd="0" presId="urn:microsoft.com/office/officeart/2005/8/layout/orgChart1"/>
    <dgm:cxn modelId="{479C9F7E-888A-4295-9A33-EDDF78F1FBC2}" type="presParOf" srcId="{5C496066-DF2D-46B5-B089-E54D9CB05097}" destId="{D6DAC218-BF4E-479C-8C8A-4861EB7118C0}" srcOrd="0" destOrd="0" presId="urn:microsoft.com/office/officeart/2005/8/layout/orgChart1"/>
    <dgm:cxn modelId="{A1476717-2F30-4F0A-8E01-E94B6270F0D9}" type="presParOf" srcId="{5C496066-DF2D-46B5-B089-E54D9CB05097}" destId="{EEE210A6-344D-4752-BB8D-3EB00D254FE1}" srcOrd="1" destOrd="0" presId="urn:microsoft.com/office/officeart/2005/8/layout/orgChart1"/>
    <dgm:cxn modelId="{B56B28A6-2D0F-4073-803E-D6C41BFCB89E}" type="presParOf" srcId="{DD4700D6-7431-4F65-B018-C8DA61A86E0F}" destId="{466E988A-1947-47E9-B1FD-D57229A29096}" srcOrd="1" destOrd="0" presId="urn:microsoft.com/office/officeart/2005/8/layout/orgChart1"/>
    <dgm:cxn modelId="{C75C027B-FB99-4DE1-A7FD-05CAFE6E2710}" type="presParOf" srcId="{DD4700D6-7431-4F65-B018-C8DA61A86E0F}" destId="{D1F3DA6F-0773-405B-92CD-34E4C3B4240A}" srcOrd="2" destOrd="0" presId="urn:microsoft.com/office/officeart/2005/8/layout/orgChart1"/>
    <dgm:cxn modelId="{E77AD61F-2B1F-4797-B7FE-EC018032AAAF}" type="presParOf" srcId="{5DB5A3A4-CF22-4EC7-AC94-9B09AD514ED6}" destId="{8B6F8921-EEEB-4030-A752-6CE484599127}" srcOrd="2" destOrd="0" presId="urn:microsoft.com/office/officeart/2005/8/layout/orgChart1"/>
    <dgm:cxn modelId="{DA822D80-92E0-4AE5-91B5-6570E2BA8D0F}" type="presParOf" srcId="{5DB5A3A4-CF22-4EC7-AC94-9B09AD514ED6}" destId="{ECB5CA6B-68BC-41EA-B926-E43B5A32EBAA}" srcOrd="3" destOrd="0" presId="urn:microsoft.com/office/officeart/2005/8/layout/orgChart1"/>
    <dgm:cxn modelId="{401E1EBE-B8B9-47D3-B640-2DE9207C2137}" type="presParOf" srcId="{ECB5CA6B-68BC-41EA-B926-E43B5A32EBAA}" destId="{36C5D586-1934-42AE-A98D-88198D650B9B}" srcOrd="0" destOrd="0" presId="urn:microsoft.com/office/officeart/2005/8/layout/orgChart1"/>
    <dgm:cxn modelId="{C16E8DEE-FCCD-4445-B782-962DB8CBBE44}" type="presParOf" srcId="{36C5D586-1934-42AE-A98D-88198D650B9B}" destId="{7BB0A0DA-A45A-4CBA-A7D0-F84BB7085B11}" srcOrd="0" destOrd="0" presId="urn:microsoft.com/office/officeart/2005/8/layout/orgChart1"/>
    <dgm:cxn modelId="{E0A5EF12-4D25-4F74-9067-9DEF8C82C35A}" type="presParOf" srcId="{36C5D586-1934-42AE-A98D-88198D650B9B}" destId="{0BB5241C-9FAA-4548-B8BB-9A2145EB2CF0}" srcOrd="1" destOrd="0" presId="urn:microsoft.com/office/officeart/2005/8/layout/orgChart1"/>
    <dgm:cxn modelId="{42BAFFCB-0EFA-4972-9DA8-CB130E6EE72B}" type="presParOf" srcId="{ECB5CA6B-68BC-41EA-B926-E43B5A32EBAA}" destId="{6E2FA728-3C1E-453E-A514-4864AE8B733B}" srcOrd="1" destOrd="0" presId="urn:microsoft.com/office/officeart/2005/8/layout/orgChart1"/>
    <dgm:cxn modelId="{8EBDAF77-180B-4228-8910-25E9FC10CD65}" type="presParOf" srcId="{ECB5CA6B-68BC-41EA-B926-E43B5A32EBAA}" destId="{80065736-0C72-4650-9F82-465D2AAEB8AD}" srcOrd="2" destOrd="0" presId="urn:microsoft.com/office/officeart/2005/8/layout/orgChart1"/>
    <dgm:cxn modelId="{A5B89FAD-720C-47F9-A56E-8DDE16F8EE89}" type="presParOf" srcId="{D5257AC1-39BB-4371-8366-DEFB409A50CD}" destId="{6209014E-9A7E-491F-86F0-E0B50B392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C44FC-DC1C-4CE8-BA8E-6D87D60389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CD231-BC5A-4833-9579-C15299805B5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форме поверхности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667367A-8181-4952-AFE1-6FD24B290B8F}" type="parTrans" cxnId="{644E890D-F980-4989-9CDE-2824F3BB1ECE}">
      <dgm:prSet/>
      <dgm:spPr/>
      <dgm:t>
        <a:bodyPr/>
        <a:lstStyle/>
        <a:p>
          <a:endParaRPr lang="ru-RU"/>
        </a:p>
      </dgm:t>
    </dgm:pt>
    <dgm:pt modelId="{4AC17104-D439-4C3F-88D8-B5C12914C337}" type="sibTrans" cxnId="{644E890D-F980-4989-9CDE-2824F3BB1ECE}">
      <dgm:prSet/>
      <dgm:spPr/>
      <dgm:t>
        <a:bodyPr/>
        <a:lstStyle/>
        <a:p>
          <a:endParaRPr lang="ru-RU"/>
        </a:p>
      </dgm:t>
    </dgm:pt>
    <dgm:pt modelId="{4D773B90-CFDA-47D9-9909-D6B297A7D8B0}">
      <dgm:prSet phldrT="[Текст]" custT="1"/>
      <dgm:spPr/>
      <dgm:t>
        <a:bodyPr/>
        <a:lstStyle/>
        <a:p>
          <a:r>
            <a:rPr lang="ru-RU" sz="2800" dirty="0" smtClean="0"/>
            <a:t>Цилиндрическая</a:t>
          </a:r>
          <a:endParaRPr lang="ru-RU" sz="2800" dirty="0"/>
        </a:p>
      </dgm:t>
    </dgm:pt>
    <dgm:pt modelId="{780800FC-4AA7-4407-BB45-DBFEA899CA32}" type="parTrans" cxnId="{9046F800-7BD5-4396-AC61-92DAC1D0E11C}">
      <dgm:prSet/>
      <dgm:spPr/>
      <dgm:t>
        <a:bodyPr/>
        <a:lstStyle/>
        <a:p>
          <a:endParaRPr lang="ru-RU"/>
        </a:p>
      </dgm:t>
    </dgm:pt>
    <dgm:pt modelId="{DC5A5F11-7208-48B0-A290-EDA2D3EFE1F9}" type="sibTrans" cxnId="{9046F800-7BD5-4396-AC61-92DAC1D0E11C}">
      <dgm:prSet/>
      <dgm:spPr/>
      <dgm:t>
        <a:bodyPr/>
        <a:lstStyle/>
        <a:p>
          <a:endParaRPr lang="ru-RU"/>
        </a:p>
      </dgm:t>
    </dgm:pt>
    <dgm:pt modelId="{05101F53-D3D4-4095-95D4-78DB71927008}">
      <dgm:prSet phldrT="[Текст]" custT="1"/>
      <dgm:spPr/>
      <dgm:t>
        <a:bodyPr/>
        <a:lstStyle/>
        <a:p>
          <a:r>
            <a:rPr lang="ru-RU" sz="2800" dirty="0" smtClean="0"/>
            <a:t>Коническая</a:t>
          </a:r>
          <a:endParaRPr lang="ru-RU" sz="2800" dirty="0"/>
        </a:p>
      </dgm:t>
    </dgm:pt>
    <dgm:pt modelId="{FD86F9C6-F9BB-4641-9629-D175FE37F2CE}" type="parTrans" cxnId="{9F3D952D-BFBF-41C1-8BE4-433575C6C3CA}">
      <dgm:prSet/>
      <dgm:spPr/>
      <dgm:t>
        <a:bodyPr/>
        <a:lstStyle/>
        <a:p>
          <a:endParaRPr lang="ru-RU"/>
        </a:p>
      </dgm:t>
    </dgm:pt>
    <dgm:pt modelId="{AA24482F-6A6F-4471-8D3F-513106350581}" type="sibTrans" cxnId="{9F3D952D-BFBF-41C1-8BE4-433575C6C3CA}">
      <dgm:prSet/>
      <dgm:spPr/>
      <dgm:t>
        <a:bodyPr/>
        <a:lstStyle/>
        <a:p>
          <a:endParaRPr lang="ru-RU"/>
        </a:p>
      </dgm:t>
    </dgm:pt>
    <dgm:pt modelId="{F862D3FD-28BC-4F6D-B384-483D14EBBFD3}" type="pres">
      <dgm:prSet presAssocID="{8E3C44FC-DC1C-4CE8-BA8E-6D87D6038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57AC1-39BB-4371-8366-DEFB409A50CD}" type="pres">
      <dgm:prSet presAssocID="{70ACD231-BC5A-4833-9579-C15299805B57}" presName="hierRoot1" presStyleCnt="0">
        <dgm:presLayoutVars>
          <dgm:hierBranch val="init"/>
        </dgm:presLayoutVars>
      </dgm:prSet>
      <dgm:spPr/>
    </dgm:pt>
    <dgm:pt modelId="{F70EB4C5-2CAC-41D0-BDBF-33278101F9AE}" type="pres">
      <dgm:prSet presAssocID="{70ACD231-BC5A-4833-9579-C15299805B57}" presName="rootComposite1" presStyleCnt="0"/>
      <dgm:spPr/>
    </dgm:pt>
    <dgm:pt modelId="{CC98FEC0-40AC-4CC3-A89A-6617CDA0A675}" type="pres">
      <dgm:prSet presAssocID="{70ACD231-BC5A-4833-9579-C15299805B57}" presName="rootText1" presStyleLbl="node0" presStyleIdx="0" presStyleCnt="1" custScaleX="207589" custScaleY="30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AF88A-025D-4F99-9F48-ACE58FBBEB54}" type="pres">
      <dgm:prSet presAssocID="{70ACD231-BC5A-4833-9579-C15299805B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B5A3A4-CF22-4EC7-AC94-9B09AD514ED6}" type="pres">
      <dgm:prSet presAssocID="{70ACD231-BC5A-4833-9579-C15299805B57}" presName="hierChild2" presStyleCnt="0"/>
      <dgm:spPr/>
    </dgm:pt>
    <dgm:pt modelId="{EEC6F57A-EBDE-4868-8A63-26188BF018F3}" type="pres">
      <dgm:prSet presAssocID="{780800FC-4AA7-4407-BB45-DBFEA899CA3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D4700D6-7431-4F65-B018-C8DA61A86E0F}" type="pres">
      <dgm:prSet presAssocID="{4D773B90-CFDA-47D9-9909-D6B297A7D8B0}" presName="hierRoot2" presStyleCnt="0">
        <dgm:presLayoutVars>
          <dgm:hierBranch val="init"/>
        </dgm:presLayoutVars>
      </dgm:prSet>
      <dgm:spPr/>
    </dgm:pt>
    <dgm:pt modelId="{5C496066-DF2D-46B5-B089-E54D9CB05097}" type="pres">
      <dgm:prSet presAssocID="{4D773B90-CFDA-47D9-9909-D6B297A7D8B0}" presName="rootComposite" presStyleCnt="0"/>
      <dgm:spPr/>
    </dgm:pt>
    <dgm:pt modelId="{D6DAC218-BF4E-479C-8C8A-4861EB7118C0}" type="pres">
      <dgm:prSet presAssocID="{4D773B90-CFDA-47D9-9909-D6B297A7D8B0}" presName="rootText" presStyleLbl="node2" presStyleIdx="0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210A6-344D-4752-BB8D-3EB00D254FE1}" type="pres">
      <dgm:prSet presAssocID="{4D773B90-CFDA-47D9-9909-D6B297A7D8B0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6E988A-1947-47E9-B1FD-D57229A29096}" type="pres">
      <dgm:prSet presAssocID="{4D773B90-CFDA-47D9-9909-D6B297A7D8B0}" presName="hierChild4" presStyleCnt="0"/>
      <dgm:spPr/>
    </dgm:pt>
    <dgm:pt modelId="{D1F3DA6F-0773-405B-92CD-34E4C3B4240A}" type="pres">
      <dgm:prSet presAssocID="{4D773B90-CFDA-47D9-9909-D6B297A7D8B0}" presName="hierChild5" presStyleCnt="0"/>
      <dgm:spPr/>
    </dgm:pt>
    <dgm:pt modelId="{8B6F8921-EEEB-4030-A752-6CE484599127}" type="pres">
      <dgm:prSet presAssocID="{FD86F9C6-F9BB-4641-9629-D175FE37F2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B5CA6B-68BC-41EA-B926-E43B5A32EBAA}" type="pres">
      <dgm:prSet presAssocID="{05101F53-D3D4-4095-95D4-78DB71927008}" presName="hierRoot2" presStyleCnt="0">
        <dgm:presLayoutVars>
          <dgm:hierBranch val="init"/>
        </dgm:presLayoutVars>
      </dgm:prSet>
      <dgm:spPr/>
    </dgm:pt>
    <dgm:pt modelId="{36C5D586-1934-42AE-A98D-88198D650B9B}" type="pres">
      <dgm:prSet presAssocID="{05101F53-D3D4-4095-95D4-78DB71927008}" presName="rootComposite" presStyleCnt="0"/>
      <dgm:spPr/>
    </dgm:pt>
    <dgm:pt modelId="{7BB0A0DA-A45A-4CBA-A7D0-F84BB7085B11}" type="pres">
      <dgm:prSet presAssocID="{05101F53-D3D4-4095-95D4-78DB71927008}" presName="rootText" presStyleLbl="node2" presStyleIdx="1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5241C-9FAA-4548-B8BB-9A2145EB2CF0}" type="pres">
      <dgm:prSet presAssocID="{05101F53-D3D4-4095-95D4-78DB7192700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E2FA728-3C1E-453E-A514-4864AE8B733B}" type="pres">
      <dgm:prSet presAssocID="{05101F53-D3D4-4095-95D4-78DB71927008}" presName="hierChild4" presStyleCnt="0"/>
      <dgm:spPr/>
    </dgm:pt>
    <dgm:pt modelId="{80065736-0C72-4650-9F82-465D2AAEB8AD}" type="pres">
      <dgm:prSet presAssocID="{05101F53-D3D4-4095-95D4-78DB71927008}" presName="hierChild5" presStyleCnt="0"/>
      <dgm:spPr/>
    </dgm:pt>
    <dgm:pt modelId="{6209014E-9A7E-491F-86F0-E0B50B39208A}" type="pres">
      <dgm:prSet presAssocID="{70ACD231-BC5A-4833-9579-C15299805B57}" presName="hierChild3" presStyleCnt="0"/>
      <dgm:spPr/>
    </dgm:pt>
  </dgm:ptLst>
  <dgm:cxnLst>
    <dgm:cxn modelId="{A49ECD14-BF27-44FD-AD99-00F42999C318}" type="presOf" srcId="{4D773B90-CFDA-47D9-9909-D6B297A7D8B0}" destId="{D6DAC218-BF4E-479C-8C8A-4861EB7118C0}" srcOrd="0" destOrd="0" presId="urn:microsoft.com/office/officeart/2005/8/layout/orgChart1"/>
    <dgm:cxn modelId="{9046F800-7BD5-4396-AC61-92DAC1D0E11C}" srcId="{70ACD231-BC5A-4833-9579-C15299805B57}" destId="{4D773B90-CFDA-47D9-9909-D6B297A7D8B0}" srcOrd="0" destOrd="0" parTransId="{780800FC-4AA7-4407-BB45-DBFEA899CA32}" sibTransId="{DC5A5F11-7208-48B0-A290-EDA2D3EFE1F9}"/>
    <dgm:cxn modelId="{9F3D952D-BFBF-41C1-8BE4-433575C6C3CA}" srcId="{70ACD231-BC5A-4833-9579-C15299805B57}" destId="{05101F53-D3D4-4095-95D4-78DB71927008}" srcOrd="1" destOrd="0" parTransId="{FD86F9C6-F9BB-4641-9629-D175FE37F2CE}" sibTransId="{AA24482F-6A6F-4471-8D3F-513106350581}"/>
    <dgm:cxn modelId="{B61CC674-19FD-4520-8026-42F9D2C22991}" type="presOf" srcId="{05101F53-D3D4-4095-95D4-78DB71927008}" destId="{7BB0A0DA-A45A-4CBA-A7D0-F84BB7085B11}" srcOrd="0" destOrd="0" presId="urn:microsoft.com/office/officeart/2005/8/layout/orgChart1"/>
    <dgm:cxn modelId="{DE7E1527-4558-4B97-8DEB-789084E35B22}" type="presOf" srcId="{4D773B90-CFDA-47D9-9909-D6B297A7D8B0}" destId="{EEE210A6-344D-4752-BB8D-3EB00D254FE1}" srcOrd="1" destOrd="0" presId="urn:microsoft.com/office/officeart/2005/8/layout/orgChart1"/>
    <dgm:cxn modelId="{9D6F5662-1679-409C-B6EA-5107BD3C70B5}" type="presOf" srcId="{70ACD231-BC5A-4833-9579-C15299805B57}" destId="{C2EAF88A-025D-4F99-9F48-ACE58FBBEB54}" srcOrd="1" destOrd="0" presId="urn:microsoft.com/office/officeart/2005/8/layout/orgChart1"/>
    <dgm:cxn modelId="{7F46ADF6-341F-4126-ADAD-E172D43E21B4}" type="presOf" srcId="{FD86F9C6-F9BB-4641-9629-D175FE37F2CE}" destId="{8B6F8921-EEEB-4030-A752-6CE484599127}" srcOrd="0" destOrd="0" presId="urn:microsoft.com/office/officeart/2005/8/layout/orgChart1"/>
    <dgm:cxn modelId="{644E890D-F980-4989-9CDE-2824F3BB1ECE}" srcId="{8E3C44FC-DC1C-4CE8-BA8E-6D87D60389F0}" destId="{70ACD231-BC5A-4833-9579-C15299805B57}" srcOrd="0" destOrd="0" parTransId="{4667367A-8181-4952-AFE1-6FD24B290B8F}" sibTransId="{4AC17104-D439-4C3F-88D8-B5C12914C337}"/>
    <dgm:cxn modelId="{0B974854-6F53-471E-9D87-FD4CECCD7680}" type="presOf" srcId="{70ACD231-BC5A-4833-9579-C15299805B57}" destId="{CC98FEC0-40AC-4CC3-A89A-6617CDA0A675}" srcOrd="0" destOrd="0" presId="urn:microsoft.com/office/officeart/2005/8/layout/orgChart1"/>
    <dgm:cxn modelId="{D246601F-76F5-4A75-BD3B-DC3437029E8F}" type="presOf" srcId="{8E3C44FC-DC1C-4CE8-BA8E-6D87D60389F0}" destId="{F862D3FD-28BC-4F6D-B384-483D14EBBFD3}" srcOrd="0" destOrd="0" presId="urn:microsoft.com/office/officeart/2005/8/layout/orgChart1"/>
    <dgm:cxn modelId="{C1DE807F-821C-4D19-B49E-BF7AFEBEECE2}" type="presOf" srcId="{05101F53-D3D4-4095-95D4-78DB71927008}" destId="{0BB5241C-9FAA-4548-B8BB-9A2145EB2CF0}" srcOrd="1" destOrd="0" presId="urn:microsoft.com/office/officeart/2005/8/layout/orgChart1"/>
    <dgm:cxn modelId="{0E0DC63F-3A85-4E82-906F-F3D194CE3B73}" type="presOf" srcId="{780800FC-4AA7-4407-BB45-DBFEA899CA32}" destId="{EEC6F57A-EBDE-4868-8A63-26188BF018F3}" srcOrd="0" destOrd="0" presId="urn:microsoft.com/office/officeart/2005/8/layout/orgChart1"/>
    <dgm:cxn modelId="{C37D4D69-5752-4047-9CC3-CF4BB1F06517}" type="presParOf" srcId="{F862D3FD-28BC-4F6D-B384-483D14EBBFD3}" destId="{D5257AC1-39BB-4371-8366-DEFB409A50CD}" srcOrd="0" destOrd="0" presId="urn:microsoft.com/office/officeart/2005/8/layout/orgChart1"/>
    <dgm:cxn modelId="{6E7DA814-2139-4077-8EC1-EE17248F4E2D}" type="presParOf" srcId="{D5257AC1-39BB-4371-8366-DEFB409A50CD}" destId="{F70EB4C5-2CAC-41D0-BDBF-33278101F9AE}" srcOrd="0" destOrd="0" presId="urn:microsoft.com/office/officeart/2005/8/layout/orgChart1"/>
    <dgm:cxn modelId="{5579E4D7-74A3-403E-BE52-D6662260C70D}" type="presParOf" srcId="{F70EB4C5-2CAC-41D0-BDBF-33278101F9AE}" destId="{CC98FEC0-40AC-4CC3-A89A-6617CDA0A675}" srcOrd="0" destOrd="0" presId="urn:microsoft.com/office/officeart/2005/8/layout/orgChart1"/>
    <dgm:cxn modelId="{7B35A8DA-3471-472D-88A8-4BB784774DAC}" type="presParOf" srcId="{F70EB4C5-2CAC-41D0-BDBF-33278101F9AE}" destId="{C2EAF88A-025D-4F99-9F48-ACE58FBBEB54}" srcOrd="1" destOrd="0" presId="urn:microsoft.com/office/officeart/2005/8/layout/orgChart1"/>
    <dgm:cxn modelId="{F3FCB16A-4737-4D19-8953-00CB00075CDF}" type="presParOf" srcId="{D5257AC1-39BB-4371-8366-DEFB409A50CD}" destId="{5DB5A3A4-CF22-4EC7-AC94-9B09AD514ED6}" srcOrd="1" destOrd="0" presId="urn:microsoft.com/office/officeart/2005/8/layout/orgChart1"/>
    <dgm:cxn modelId="{276CE45F-AA3C-43C1-A582-802679BBD3AB}" type="presParOf" srcId="{5DB5A3A4-CF22-4EC7-AC94-9B09AD514ED6}" destId="{EEC6F57A-EBDE-4868-8A63-26188BF018F3}" srcOrd="0" destOrd="0" presId="urn:microsoft.com/office/officeart/2005/8/layout/orgChart1"/>
    <dgm:cxn modelId="{01C32A61-32BE-4A53-A57D-31AB21C3EB3B}" type="presParOf" srcId="{5DB5A3A4-CF22-4EC7-AC94-9B09AD514ED6}" destId="{DD4700D6-7431-4F65-B018-C8DA61A86E0F}" srcOrd="1" destOrd="0" presId="urn:microsoft.com/office/officeart/2005/8/layout/orgChart1"/>
    <dgm:cxn modelId="{DC183A01-9894-4947-98E6-B95544E07DBD}" type="presParOf" srcId="{DD4700D6-7431-4F65-B018-C8DA61A86E0F}" destId="{5C496066-DF2D-46B5-B089-E54D9CB05097}" srcOrd="0" destOrd="0" presId="urn:microsoft.com/office/officeart/2005/8/layout/orgChart1"/>
    <dgm:cxn modelId="{42E8B90F-C67F-4759-A490-4A5FCD355841}" type="presParOf" srcId="{5C496066-DF2D-46B5-B089-E54D9CB05097}" destId="{D6DAC218-BF4E-479C-8C8A-4861EB7118C0}" srcOrd="0" destOrd="0" presId="urn:microsoft.com/office/officeart/2005/8/layout/orgChart1"/>
    <dgm:cxn modelId="{A72CADD6-C3AC-403B-97B7-DF272A7BF9FC}" type="presParOf" srcId="{5C496066-DF2D-46B5-B089-E54D9CB05097}" destId="{EEE210A6-344D-4752-BB8D-3EB00D254FE1}" srcOrd="1" destOrd="0" presId="urn:microsoft.com/office/officeart/2005/8/layout/orgChart1"/>
    <dgm:cxn modelId="{56C3BE8B-A871-41EC-96DA-801BE73D9BDE}" type="presParOf" srcId="{DD4700D6-7431-4F65-B018-C8DA61A86E0F}" destId="{466E988A-1947-47E9-B1FD-D57229A29096}" srcOrd="1" destOrd="0" presId="urn:microsoft.com/office/officeart/2005/8/layout/orgChart1"/>
    <dgm:cxn modelId="{4BB397E7-E945-40A0-B9C2-0E984BBC1766}" type="presParOf" srcId="{DD4700D6-7431-4F65-B018-C8DA61A86E0F}" destId="{D1F3DA6F-0773-405B-92CD-34E4C3B4240A}" srcOrd="2" destOrd="0" presId="urn:microsoft.com/office/officeart/2005/8/layout/orgChart1"/>
    <dgm:cxn modelId="{5A15AE59-0827-4828-9830-7F2BBAB3292E}" type="presParOf" srcId="{5DB5A3A4-CF22-4EC7-AC94-9B09AD514ED6}" destId="{8B6F8921-EEEB-4030-A752-6CE484599127}" srcOrd="2" destOrd="0" presId="urn:microsoft.com/office/officeart/2005/8/layout/orgChart1"/>
    <dgm:cxn modelId="{1C9630CB-E56E-4309-A1E1-266727AF931C}" type="presParOf" srcId="{5DB5A3A4-CF22-4EC7-AC94-9B09AD514ED6}" destId="{ECB5CA6B-68BC-41EA-B926-E43B5A32EBAA}" srcOrd="3" destOrd="0" presId="urn:microsoft.com/office/officeart/2005/8/layout/orgChart1"/>
    <dgm:cxn modelId="{7E4939A3-8856-44A2-9AC2-D2090A730AFF}" type="presParOf" srcId="{ECB5CA6B-68BC-41EA-B926-E43B5A32EBAA}" destId="{36C5D586-1934-42AE-A98D-88198D650B9B}" srcOrd="0" destOrd="0" presId="urn:microsoft.com/office/officeart/2005/8/layout/orgChart1"/>
    <dgm:cxn modelId="{57997AC3-933D-44C3-BF6F-12248F564B27}" type="presParOf" srcId="{36C5D586-1934-42AE-A98D-88198D650B9B}" destId="{7BB0A0DA-A45A-4CBA-A7D0-F84BB7085B11}" srcOrd="0" destOrd="0" presId="urn:microsoft.com/office/officeart/2005/8/layout/orgChart1"/>
    <dgm:cxn modelId="{F14524B9-FEB2-4779-A61D-02FF2841EC9C}" type="presParOf" srcId="{36C5D586-1934-42AE-A98D-88198D650B9B}" destId="{0BB5241C-9FAA-4548-B8BB-9A2145EB2CF0}" srcOrd="1" destOrd="0" presId="urn:microsoft.com/office/officeart/2005/8/layout/orgChart1"/>
    <dgm:cxn modelId="{123E0EA6-D151-42D5-BF17-1A58828FDCEC}" type="presParOf" srcId="{ECB5CA6B-68BC-41EA-B926-E43B5A32EBAA}" destId="{6E2FA728-3C1E-453E-A514-4864AE8B733B}" srcOrd="1" destOrd="0" presId="urn:microsoft.com/office/officeart/2005/8/layout/orgChart1"/>
    <dgm:cxn modelId="{2DF1FB5E-CF85-4397-A989-445EDE7E1C61}" type="presParOf" srcId="{ECB5CA6B-68BC-41EA-B926-E43B5A32EBAA}" destId="{80065736-0C72-4650-9F82-465D2AAEB8AD}" srcOrd="2" destOrd="0" presId="urn:microsoft.com/office/officeart/2005/8/layout/orgChart1"/>
    <dgm:cxn modelId="{9AC632F6-2EE1-43FE-9CB5-045D85FD4BCB}" type="presParOf" srcId="{D5257AC1-39BB-4371-8366-DEFB409A50CD}" destId="{6209014E-9A7E-491F-86F0-E0B50B392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C44FC-DC1C-4CE8-BA8E-6D87D60389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CD231-BC5A-4833-9579-C15299805B5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числу заходов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667367A-8181-4952-AFE1-6FD24B290B8F}" type="parTrans" cxnId="{644E890D-F980-4989-9CDE-2824F3BB1ECE}">
      <dgm:prSet/>
      <dgm:spPr/>
      <dgm:t>
        <a:bodyPr/>
        <a:lstStyle/>
        <a:p>
          <a:endParaRPr lang="ru-RU"/>
        </a:p>
      </dgm:t>
    </dgm:pt>
    <dgm:pt modelId="{4AC17104-D439-4C3F-88D8-B5C12914C337}" type="sibTrans" cxnId="{644E890D-F980-4989-9CDE-2824F3BB1ECE}">
      <dgm:prSet/>
      <dgm:spPr/>
      <dgm:t>
        <a:bodyPr/>
        <a:lstStyle/>
        <a:p>
          <a:endParaRPr lang="ru-RU"/>
        </a:p>
      </dgm:t>
    </dgm:pt>
    <dgm:pt modelId="{4D773B90-CFDA-47D9-9909-D6B297A7D8B0}">
      <dgm:prSet phldrT="[Текст]" custT="1"/>
      <dgm:spPr/>
      <dgm:t>
        <a:bodyPr/>
        <a:lstStyle/>
        <a:p>
          <a:r>
            <a:rPr lang="ru-RU" sz="2800" dirty="0" smtClean="0"/>
            <a:t>Однозаходная</a:t>
          </a:r>
          <a:endParaRPr lang="ru-RU" sz="2800" dirty="0"/>
        </a:p>
      </dgm:t>
    </dgm:pt>
    <dgm:pt modelId="{780800FC-4AA7-4407-BB45-DBFEA899CA32}" type="parTrans" cxnId="{9046F800-7BD5-4396-AC61-92DAC1D0E11C}">
      <dgm:prSet/>
      <dgm:spPr/>
      <dgm:t>
        <a:bodyPr/>
        <a:lstStyle/>
        <a:p>
          <a:endParaRPr lang="ru-RU"/>
        </a:p>
      </dgm:t>
    </dgm:pt>
    <dgm:pt modelId="{DC5A5F11-7208-48B0-A290-EDA2D3EFE1F9}" type="sibTrans" cxnId="{9046F800-7BD5-4396-AC61-92DAC1D0E11C}">
      <dgm:prSet/>
      <dgm:spPr/>
      <dgm:t>
        <a:bodyPr/>
        <a:lstStyle/>
        <a:p>
          <a:endParaRPr lang="ru-RU"/>
        </a:p>
      </dgm:t>
    </dgm:pt>
    <dgm:pt modelId="{05101F53-D3D4-4095-95D4-78DB71927008}">
      <dgm:prSet phldrT="[Текст]" custT="1"/>
      <dgm:spPr/>
      <dgm:t>
        <a:bodyPr/>
        <a:lstStyle/>
        <a:p>
          <a:r>
            <a:rPr lang="ru-RU" sz="2800" dirty="0" smtClean="0"/>
            <a:t>Многозаходная</a:t>
          </a:r>
          <a:endParaRPr lang="ru-RU" sz="2800" dirty="0"/>
        </a:p>
      </dgm:t>
    </dgm:pt>
    <dgm:pt modelId="{FD86F9C6-F9BB-4641-9629-D175FE37F2CE}" type="parTrans" cxnId="{9F3D952D-BFBF-41C1-8BE4-433575C6C3CA}">
      <dgm:prSet/>
      <dgm:spPr/>
      <dgm:t>
        <a:bodyPr/>
        <a:lstStyle/>
        <a:p>
          <a:endParaRPr lang="ru-RU"/>
        </a:p>
      </dgm:t>
    </dgm:pt>
    <dgm:pt modelId="{AA24482F-6A6F-4471-8D3F-513106350581}" type="sibTrans" cxnId="{9F3D952D-BFBF-41C1-8BE4-433575C6C3CA}">
      <dgm:prSet/>
      <dgm:spPr/>
      <dgm:t>
        <a:bodyPr/>
        <a:lstStyle/>
        <a:p>
          <a:endParaRPr lang="ru-RU"/>
        </a:p>
      </dgm:t>
    </dgm:pt>
    <dgm:pt modelId="{F862D3FD-28BC-4F6D-B384-483D14EBBFD3}" type="pres">
      <dgm:prSet presAssocID="{8E3C44FC-DC1C-4CE8-BA8E-6D87D6038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57AC1-39BB-4371-8366-DEFB409A50CD}" type="pres">
      <dgm:prSet presAssocID="{70ACD231-BC5A-4833-9579-C15299805B57}" presName="hierRoot1" presStyleCnt="0">
        <dgm:presLayoutVars>
          <dgm:hierBranch val="init"/>
        </dgm:presLayoutVars>
      </dgm:prSet>
      <dgm:spPr/>
    </dgm:pt>
    <dgm:pt modelId="{F70EB4C5-2CAC-41D0-BDBF-33278101F9AE}" type="pres">
      <dgm:prSet presAssocID="{70ACD231-BC5A-4833-9579-C15299805B57}" presName="rootComposite1" presStyleCnt="0"/>
      <dgm:spPr/>
    </dgm:pt>
    <dgm:pt modelId="{CC98FEC0-40AC-4CC3-A89A-6617CDA0A675}" type="pres">
      <dgm:prSet presAssocID="{70ACD231-BC5A-4833-9579-C15299805B57}" presName="rootText1" presStyleLbl="node0" presStyleIdx="0" presStyleCnt="1" custScaleX="207589" custScaleY="30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AF88A-025D-4F99-9F48-ACE58FBBEB54}" type="pres">
      <dgm:prSet presAssocID="{70ACD231-BC5A-4833-9579-C15299805B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B5A3A4-CF22-4EC7-AC94-9B09AD514ED6}" type="pres">
      <dgm:prSet presAssocID="{70ACD231-BC5A-4833-9579-C15299805B57}" presName="hierChild2" presStyleCnt="0"/>
      <dgm:spPr/>
    </dgm:pt>
    <dgm:pt modelId="{EEC6F57A-EBDE-4868-8A63-26188BF018F3}" type="pres">
      <dgm:prSet presAssocID="{780800FC-4AA7-4407-BB45-DBFEA899CA3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D4700D6-7431-4F65-B018-C8DA61A86E0F}" type="pres">
      <dgm:prSet presAssocID="{4D773B90-CFDA-47D9-9909-D6B297A7D8B0}" presName="hierRoot2" presStyleCnt="0">
        <dgm:presLayoutVars>
          <dgm:hierBranch val="init"/>
        </dgm:presLayoutVars>
      </dgm:prSet>
      <dgm:spPr/>
    </dgm:pt>
    <dgm:pt modelId="{5C496066-DF2D-46B5-B089-E54D9CB05097}" type="pres">
      <dgm:prSet presAssocID="{4D773B90-CFDA-47D9-9909-D6B297A7D8B0}" presName="rootComposite" presStyleCnt="0"/>
      <dgm:spPr/>
    </dgm:pt>
    <dgm:pt modelId="{D6DAC218-BF4E-479C-8C8A-4861EB7118C0}" type="pres">
      <dgm:prSet presAssocID="{4D773B90-CFDA-47D9-9909-D6B297A7D8B0}" presName="rootText" presStyleLbl="node2" presStyleIdx="0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210A6-344D-4752-BB8D-3EB00D254FE1}" type="pres">
      <dgm:prSet presAssocID="{4D773B90-CFDA-47D9-9909-D6B297A7D8B0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6E988A-1947-47E9-B1FD-D57229A29096}" type="pres">
      <dgm:prSet presAssocID="{4D773B90-CFDA-47D9-9909-D6B297A7D8B0}" presName="hierChild4" presStyleCnt="0"/>
      <dgm:spPr/>
    </dgm:pt>
    <dgm:pt modelId="{D1F3DA6F-0773-405B-92CD-34E4C3B4240A}" type="pres">
      <dgm:prSet presAssocID="{4D773B90-CFDA-47D9-9909-D6B297A7D8B0}" presName="hierChild5" presStyleCnt="0"/>
      <dgm:spPr/>
    </dgm:pt>
    <dgm:pt modelId="{8B6F8921-EEEB-4030-A752-6CE484599127}" type="pres">
      <dgm:prSet presAssocID="{FD86F9C6-F9BB-4641-9629-D175FE37F2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B5CA6B-68BC-41EA-B926-E43B5A32EBAA}" type="pres">
      <dgm:prSet presAssocID="{05101F53-D3D4-4095-95D4-78DB71927008}" presName="hierRoot2" presStyleCnt="0">
        <dgm:presLayoutVars>
          <dgm:hierBranch val="init"/>
        </dgm:presLayoutVars>
      </dgm:prSet>
      <dgm:spPr/>
    </dgm:pt>
    <dgm:pt modelId="{36C5D586-1934-42AE-A98D-88198D650B9B}" type="pres">
      <dgm:prSet presAssocID="{05101F53-D3D4-4095-95D4-78DB71927008}" presName="rootComposite" presStyleCnt="0"/>
      <dgm:spPr/>
    </dgm:pt>
    <dgm:pt modelId="{7BB0A0DA-A45A-4CBA-A7D0-F84BB7085B11}" type="pres">
      <dgm:prSet presAssocID="{05101F53-D3D4-4095-95D4-78DB71927008}" presName="rootText" presStyleLbl="node2" presStyleIdx="1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5241C-9FAA-4548-B8BB-9A2145EB2CF0}" type="pres">
      <dgm:prSet presAssocID="{05101F53-D3D4-4095-95D4-78DB7192700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E2FA728-3C1E-453E-A514-4864AE8B733B}" type="pres">
      <dgm:prSet presAssocID="{05101F53-D3D4-4095-95D4-78DB71927008}" presName="hierChild4" presStyleCnt="0"/>
      <dgm:spPr/>
    </dgm:pt>
    <dgm:pt modelId="{80065736-0C72-4650-9F82-465D2AAEB8AD}" type="pres">
      <dgm:prSet presAssocID="{05101F53-D3D4-4095-95D4-78DB71927008}" presName="hierChild5" presStyleCnt="0"/>
      <dgm:spPr/>
    </dgm:pt>
    <dgm:pt modelId="{6209014E-9A7E-491F-86F0-E0B50B39208A}" type="pres">
      <dgm:prSet presAssocID="{70ACD231-BC5A-4833-9579-C15299805B57}" presName="hierChild3" presStyleCnt="0"/>
      <dgm:spPr/>
    </dgm:pt>
  </dgm:ptLst>
  <dgm:cxnLst>
    <dgm:cxn modelId="{446AD975-6318-41EF-957B-6BDAE24573BD}" type="presOf" srcId="{05101F53-D3D4-4095-95D4-78DB71927008}" destId="{7BB0A0DA-A45A-4CBA-A7D0-F84BB7085B11}" srcOrd="0" destOrd="0" presId="urn:microsoft.com/office/officeart/2005/8/layout/orgChart1"/>
    <dgm:cxn modelId="{9046F800-7BD5-4396-AC61-92DAC1D0E11C}" srcId="{70ACD231-BC5A-4833-9579-C15299805B57}" destId="{4D773B90-CFDA-47D9-9909-D6B297A7D8B0}" srcOrd="0" destOrd="0" parTransId="{780800FC-4AA7-4407-BB45-DBFEA899CA32}" sibTransId="{DC5A5F11-7208-48B0-A290-EDA2D3EFE1F9}"/>
    <dgm:cxn modelId="{A0059B92-CF0F-49E8-8D61-7AD0AF9F0D4C}" type="presOf" srcId="{05101F53-D3D4-4095-95D4-78DB71927008}" destId="{0BB5241C-9FAA-4548-B8BB-9A2145EB2CF0}" srcOrd="1" destOrd="0" presId="urn:microsoft.com/office/officeart/2005/8/layout/orgChart1"/>
    <dgm:cxn modelId="{E3C26085-EA54-4F62-B5B8-28F849973830}" type="presOf" srcId="{FD86F9C6-F9BB-4641-9629-D175FE37F2CE}" destId="{8B6F8921-EEEB-4030-A752-6CE484599127}" srcOrd="0" destOrd="0" presId="urn:microsoft.com/office/officeart/2005/8/layout/orgChart1"/>
    <dgm:cxn modelId="{BAB4E521-73E9-4775-BEC0-A7A9DD94F6FF}" type="presOf" srcId="{70ACD231-BC5A-4833-9579-C15299805B57}" destId="{CC98FEC0-40AC-4CC3-A89A-6617CDA0A675}" srcOrd="0" destOrd="0" presId="urn:microsoft.com/office/officeart/2005/8/layout/orgChart1"/>
    <dgm:cxn modelId="{AE510351-67A8-4092-A4EE-EDC250E44619}" type="presOf" srcId="{4D773B90-CFDA-47D9-9909-D6B297A7D8B0}" destId="{D6DAC218-BF4E-479C-8C8A-4861EB7118C0}" srcOrd="0" destOrd="0" presId="urn:microsoft.com/office/officeart/2005/8/layout/orgChart1"/>
    <dgm:cxn modelId="{98BD7576-27E1-4C8E-BAAA-2A8342B7146F}" type="presOf" srcId="{780800FC-4AA7-4407-BB45-DBFEA899CA32}" destId="{EEC6F57A-EBDE-4868-8A63-26188BF018F3}" srcOrd="0" destOrd="0" presId="urn:microsoft.com/office/officeart/2005/8/layout/orgChart1"/>
    <dgm:cxn modelId="{E9304E43-BC6F-46D5-A9F2-7F3B9173B2C7}" type="presOf" srcId="{8E3C44FC-DC1C-4CE8-BA8E-6D87D60389F0}" destId="{F862D3FD-28BC-4F6D-B384-483D14EBBFD3}" srcOrd="0" destOrd="0" presId="urn:microsoft.com/office/officeart/2005/8/layout/orgChart1"/>
    <dgm:cxn modelId="{6882FA9D-E74F-4644-81DC-4CCD4D1C0718}" type="presOf" srcId="{4D773B90-CFDA-47D9-9909-D6B297A7D8B0}" destId="{EEE210A6-344D-4752-BB8D-3EB00D254FE1}" srcOrd="1" destOrd="0" presId="urn:microsoft.com/office/officeart/2005/8/layout/orgChart1"/>
    <dgm:cxn modelId="{644E890D-F980-4989-9CDE-2824F3BB1ECE}" srcId="{8E3C44FC-DC1C-4CE8-BA8E-6D87D60389F0}" destId="{70ACD231-BC5A-4833-9579-C15299805B57}" srcOrd="0" destOrd="0" parTransId="{4667367A-8181-4952-AFE1-6FD24B290B8F}" sibTransId="{4AC17104-D439-4C3F-88D8-B5C12914C337}"/>
    <dgm:cxn modelId="{9F3D952D-BFBF-41C1-8BE4-433575C6C3CA}" srcId="{70ACD231-BC5A-4833-9579-C15299805B57}" destId="{05101F53-D3D4-4095-95D4-78DB71927008}" srcOrd="1" destOrd="0" parTransId="{FD86F9C6-F9BB-4641-9629-D175FE37F2CE}" sibTransId="{AA24482F-6A6F-4471-8D3F-513106350581}"/>
    <dgm:cxn modelId="{7467AB72-E63B-4331-8642-14652208A30D}" type="presOf" srcId="{70ACD231-BC5A-4833-9579-C15299805B57}" destId="{C2EAF88A-025D-4F99-9F48-ACE58FBBEB54}" srcOrd="1" destOrd="0" presId="urn:microsoft.com/office/officeart/2005/8/layout/orgChart1"/>
    <dgm:cxn modelId="{753C0EF8-E495-4D8F-BE39-8B8EAFAB0582}" type="presParOf" srcId="{F862D3FD-28BC-4F6D-B384-483D14EBBFD3}" destId="{D5257AC1-39BB-4371-8366-DEFB409A50CD}" srcOrd="0" destOrd="0" presId="urn:microsoft.com/office/officeart/2005/8/layout/orgChart1"/>
    <dgm:cxn modelId="{E6463E2C-EB68-4739-9D9C-B093DED461EF}" type="presParOf" srcId="{D5257AC1-39BB-4371-8366-DEFB409A50CD}" destId="{F70EB4C5-2CAC-41D0-BDBF-33278101F9AE}" srcOrd="0" destOrd="0" presId="urn:microsoft.com/office/officeart/2005/8/layout/orgChart1"/>
    <dgm:cxn modelId="{7FB78C2A-58DA-4B21-BF6B-91EBBCCC8E93}" type="presParOf" srcId="{F70EB4C5-2CAC-41D0-BDBF-33278101F9AE}" destId="{CC98FEC0-40AC-4CC3-A89A-6617CDA0A675}" srcOrd="0" destOrd="0" presId="urn:microsoft.com/office/officeart/2005/8/layout/orgChart1"/>
    <dgm:cxn modelId="{BE2AC002-1C54-4525-9D2D-EE239107ADAD}" type="presParOf" srcId="{F70EB4C5-2CAC-41D0-BDBF-33278101F9AE}" destId="{C2EAF88A-025D-4F99-9F48-ACE58FBBEB54}" srcOrd="1" destOrd="0" presId="urn:microsoft.com/office/officeart/2005/8/layout/orgChart1"/>
    <dgm:cxn modelId="{7E1CA53B-1A34-4CF6-993B-BFCE808F4CF1}" type="presParOf" srcId="{D5257AC1-39BB-4371-8366-DEFB409A50CD}" destId="{5DB5A3A4-CF22-4EC7-AC94-9B09AD514ED6}" srcOrd="1" destOrd="0" presId="urn:microsoft.com/office/officeart/2005/8/layout/orgChart1"/>
    <dgm:cxn modelId="{54458D59-774E-4BAA-B934-E50129D45ED7}" type="presParOf" srcId="{5DB5A3A4-CF22-4EC7-AC94-9B09AD514ED6}" destId="{EEC6F57A-EBDE-4868-8A63-26188BF018F3}" srcOrd="0" destOrd="0" presId="urn:microsoft.com/office/officeart/2005/8/layout/orgChart1"/>
    <dgm:cxn modelId="{F2F04F01-7106-482E-90E2-6A08F73CD75E}" type="presParOf" srcId="{5DB5A3A4-CF22-4EC7-AC94-9B09AD514ED6}" destId="{DD4700D6-7431-4F65-B018-C8DA61A86E0F}" srcOrd="1" destOrd="0" presId="urn:microsoft.com/office/officeart/2005/8/layout/orgChart1"/>
    <dgm:cxn modelId="{6C424BFF-D824-4846-9799-96AE977C3CFE}" type="presParOf" srcId="{DD4700D6-7431-4F65-B018-C8DA61A86E0F}" destId="{5C496066-DF2D-46B5-B089-E54D9CB05097}" srcOrd="0" destOrd="0" presId="urn:microsoft.com/office/officeart/2005/8/layout/orgChart1"/>
    <dgm:cxn modelId="{F3723FCB-2BF1-442E-82F0-BF43B93249DD}" type="presParOf" srcId="{5C496066-DF2D-46B5-B089-E54D9CB05097}" destId="{D6DAC218-BF4E-479C-8C8A-4861EB7118C0}" srcOrd="0" destOrd="0" presId="urn:microsoft.com/office/officeart/2005/8/layout/orgChart1"/>
    <dgm:cxn modelId="{9932F70F-1C74-48C9-8008-B8819C47361C}" type="presParOf" srcId="{5C496066-DF2D-46B5-B089-E54D9CB05097}" destId="{EEE210A6-344D-4752-BB8D-3EB00D254FE1}" srcOrd="1" destOrd="0" presId="urn:microsoft.com/office/officeart/2005/8/layout/orgChart1"/>
    <dgm:cxn modelId="{D36A8E30-BD50-4CEA-ACFF-357468532EA8}" type="presParOf" srcId="{DD4700D6-7431-4F65-B018-C8DA61A86E0F}" destId="{466E988A-1947-47E9-B1FD-D57229A29096}" srcOrd="1" destOrd="0" presId="urn:microsoft.com/office/officeart/2005/8/layout/orgChart1"/>
    <dgm:cxn modelId="{E6AE8791-E53F-4A46-A466-7FAA9E73D54F}" type="presParOf" srcId="{DD4700D6-7431-4F65-B018-C8DA61A86E0F}" destId="{D1F3DA6F-0773-405B-92CD-34E4C3B4240A}" srcOrd="2" destOrd="0" presId="urn:microsoft.com/office/officeart/2005/8/layout/orgChart1"/>
    <dgm:cxn modelId="{6AC68174-4890-49BC-8638-C5D3C95858C2}" type="presParOf" srcId="{5DB5A3A4-CF22-4EC7-AC94-9B09AD514ED6}" destId="{8B6F8921-EEEB-4030-A752-6CE484599127}" srcOrd="2" destOrd="0" presId="urn:microsoft.com/office/officeart/2005/8/layout/orgChart1"/>
    <dgm:cxn modelId="{D4F5D3FC-4CBF-4BC0-88E9-26BF74881183}" type="presParOf" srcId="{5DB5A3A4-CF22-4EC7-AC94-9B09AD514ED6}" destId="{ECB5CA6B-68BC-41EA-B926-E43B5A32EBAA}" srcOrd="3" destOrd="0" presId="urn:microsoft.com/office/officeart/2005/8/layout/orgChart1"/>
    <dgm:cxn modelId="{2A906ADB-F954-410A-A0F9-5A71460B29F3}" type="presParOf" srcId="{ECB5CA6B-68BC-41EA-B926-E43B5A32EBAA}" destId="{36C5D586-1934-42AE-A98D-88198D650B9B}" srcOrd="0" destOrd="0" presId="urn:microsoft.com/office/officeart/2005/8/layout/orgChart1"/>
    <dgm:cxn modelId="{77217EE7-5E4B-42BB-9990-5A2DF6FD11F5}" type="presParOf" srcId="{36C5D586-1934-42AE-A98D-88198D650B9B}" destId="{7BB0A0DA-A45A-4CBA-A7D0-F84BB7085B11}" srcOrd="0" destOrd="0" presId="urn:microsoft.com/office/officeart/2005/8/layout/orgChart1"/>
    <dgm:cxn modelId="{66093D99-53FA-4130-9347-56BE9B4C5B62}" type="presParOf" srcId="{36C5D586-1934-42AE-A98D-88198D650B9B}" destId="{0BB5241C-9FAA-4548-B8BB-9A2145EB2CF0}" srcOrd="1" destOrd="0" presId="urn:microsoft.com/office/officeart/2005/8/layout/orgChart1"/>
    <dgm:cxn modelId="{CF753F1E-7ECD-417D-A149-F187E6EDDC5F}" type="presParOf" srcId="{ECB5CA6B-68BC-41EA-B926-E43B5A32EBAA}" destId="{6E2FA728-3C1E-453E-A514-4864AE8B733B}" srcOrd="1" destOrd="0" presId="urn:microsoft.com/office/officeart/2005/8/layout/orgChart1"/>
    <dgm:cxn modelId="{72DAF913-ECD7-4956-B456-A8D5A38EDC52}" type="presParOf" srcId="{ECB5CA6B-68BC-41EA-B926-E43B5A32EBAA}" destId="{80065736-0C72-4650-9F82-465D2AAEB8AD}" srcOrd="2" destOrd="0" presId="urn:microsoft.com/office/officeart/2005/8/layout/orgChart1"/>
    <dgm:cxn modelId="{B6EB7177-4716-4EF1-B4D5-693DB17CB670}" type="presParOf" srcId="{D5257AC1-39BB-4371-8366-DEFB409A50CD}" destId="{6209014E-9A7E-491F-86F0-E0B50B392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3C44FC-DC1C-4CE8-BA8E-6D87D60389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CD231-BC5A-4833-9579-C15299805B5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 расположению резьбы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4667367A-8181-4952-AFE1-6FD24B290B8F}" type="parTrans" cxnId="{644E890D-F980-4989-9CDE-2824F3BB1ECE}">
      <dgm:prSet/>
      <dgm:spPr/>
      <dgm:t>
        <a:bodyPr/>
        <a:lstStyle/>
        <a:p>
          <a:endParaRPr lang="ru-RU"/>
        </a:p>
      </dgm:t>
    </dgm:pt>
    <dgm:pt modelId="{4AC17104-D439-4C3F-88D8-B5C12914C337}" type="sibTrans" cxnId="{644E890D-F980-4989-9CDE-2824F3BB1ECE}">
      <dgm:prSet/>
      <dgm:spPr/>
      <dgm:t>
        <a:bodyPr/>
        <a:lstStyle/>
        <a:p>
          <a:endParaRPr lang="ru-RU"/>
        </a:p>
      </dgm:t>
    </dgm:pt>
    <dgm:pt modelId="{4D773B90-CFDA-47D9-9909-D6B297A7D8B0}">
      <dgm:prSet phldrT="[Текст]" custT="1"/>
      <dgm:spPr/>
      <dgm:t>
        <a:bodyPr/>
        <a:lstStyle/>
        <a:p>
          <a:r>
            <a:rPr lang="ru-RU" sz="2800" dirty="0" smtClean="0"/>
            <a:t>Внешняя</a:t>
          </a:r>
          <a:endParaRPr lang="ru-RU" sz="2800" dirty="0"/>
        </a:p>
      </dgm:t>
    </dgm:pt>
    <dgm:pt modelId="{780800FC-4AA7-4407-BB45-DBFEA899CA32}" type="parTrans" cxnId="{9046F800-7BD5-4396-AC61-92DAC1D0E11C}">
      <dgm:prSet/>
      <dgm:spPr/>
      <dgm:t>
        <a:bodyPr/>
        <a:lstStyle/>
        <a:p>
          <a:endParaRPr lang="ru-RU"/>
        </a:p>
      </dgm:t>
    </dgm:pt>
    <dgm:pt modelId="{DC5A5F11-7208-48B0-A290-EDA2D3EFE1F9}" type="sibTrans" cxnId="{9046F800-7BD5-4396-AC61-92DAC1D0E11C}">
      <dgm:prSet/>
      <dgm:spPr/>
      <dgm:t>
        <a:bodyPr/>
        <a:lstStyle/>
        <a:p>
          <a:endParaRPr lang="ru-RU"/>
        </a:p>
      </dgm:t>
    </dgm:pt>
    <dgm:pt modelId="{05101F53-D3D4-4095-95D4-78DB71927008}">
      <dgm:prSet phldrT="[Текст]" custT="1"/>
      <dgm:spPr/>
      <dgm:t>
        <a:bodyPr/>
        <a:lstStyle/>
        <a:p>
          <a:r>
            <a:rPr lang="ru-RU" sz="2800" dirty="0" smtClean="0"/>
            <a:t>Внутренняя</a:t>
          </a:r>
          <a:endParaRPr lang="ru-RU" sz="2800" dirty="0"/>
        </a:p>
      </dgm:t>
    </dgm:pt>
    <dgm:pt modelId="{FD86F9C6-F9BB-4641-9629-D175FE37F2CE}" type="parTrans" cxnId="{9F3D952D-BFBF-41C1-8BE4-433575C6C3CA}">
      <dgm:prSet/>
      <dgm:spPr/>
      <dgm:t>
        <a:bodyPr/>
        <a:lstStyle/>
        <a:p>
          <a:endParaRPr lang="ru-RU"/>
        </a:p>
      </dgm:t>
    </dgm:pt>
    <dgm:pt modelId="{AA24482F-6A6F-4471-8D3F-513106350581}" type="sibTrans" cxnId="{9F3D952D-BFBF-41C1-8BE4-433575C6C3CA}">
      <dgm:prSet/>
      <dgm:spPr/>
      <dgm:t>
        <a:bodyPr/>
        <a:lstStyle/>
        <a:p>
          <a:endParaRPr lang="ru-RU"/>
        </a:p>
      </dgm:t>
    </dgm:pt>
    <dgm:pt modelId="{F862D3FD-28BC-4F6D-B384-483D14EBBFD3}" type="pres">
      <dgm:prSet presAssocID="{8E3C44FC-DC1C-4CE8-BA8E-6D87D6038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257AC1-39BB-4371-8366-DEFB409A50CD}" type="pres">
      <dgm:prSet presAssocID="{70ACD231-BC5A-4833-9579-C15299805B57}" presName="hierRoot1" presStyleCnt="0">
        <dgm:presLayoutVars>
          <dgm:hierBranch val="init"/>
        </dgm:presLayoutVars>
      </dgm:prSet>
      <dgm:spPr/>
    </dgm:pt>
    <dgm:pt modelId="{F70EB4C5-2CAC-41D0-BDBF-33278101F9AE}" type="pres">
      <dgm:prSet presAssocID="{70ACD231-BC5A-4833-9579-C15299805B57}" presName="rootComposite1" presStyleCnt="0"/>
      <dgm:spPr/>
    </dgm:pt>
    <dgm:pt modelId="{CC98FEC0-40AC-4CC3-A89A-6617CDA0A675}" type="pres">
      <dgm:prSet presAssocID="{70ACD231-BC5A-4833-9579-C15299805B57}" presName="rootText1" presStyleLbl="node0" presStyleIdx="0" presStyleCnt="1" custScaleX="207589" custScaleY="30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AF88A-025D-4F99-9F48-ACE58FBBEB54}" type="pres">
      <dgm:prSet presAssocID="{70ACD231-BC5A-4833-9579-C15299805B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DB5A3A4-CF22-4EC7-AC94-9B09AD514ED6}" type="pres">
      <dgm:prSet presAssocID="{70ACD231-BC5A-4833-9579-C15299805B57}" presName="hierChild2" presStyleCnt="0"/>
      <dgm:spPr/>
    </dgm:pt>
    <dgm:pt modelId="{EEC6F57A-EBDE-4868-8A63-26188BF018F3}" type="pres">
      <dgm:prSet presAssocID="{780800FC-4AA7-4407-BB45-DBFEA899CA3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D4700D6-7431-4F65-B018-C8DA61A86E0F}" type="pres">
      <dgm:prSet presAssocID="{4D773B90-CFDA-47D9-9909-D6B297A7D8B0}" presName="hierRoot2" presStyleCnt="0">
        <dgm:presLayoutVars>
          <dgm:hierBranch val="init"/>
        </dgm:presLayoutVars>
      </dgm:prSet>
      <dgm:spPr/>
    </dgm:pt>
    <dgm:pt modelId="{5C496066-DF2D-46B5-B089-E54D9CB05097}" type="pres">
      <dgm:prSet presAssocID="{4D773B90-CFDA-47D9-9909-D6B297A7D8B0}" presName="rootComposite" presStyleCnt="0"/>
      <dgm:spPr/>
    </dgm:pt>
    <dgm:pt modelId="{D6DAC218-BF4E-479C-8C8A-4861EB7118C0}" type="pres">
      <dgm:prSet presAssocID="{4D773B90-CFDA-47D9-9909-D6B297A7D8B0}" presName="rootText" presStyleLbl="node2" presStyleIdx="0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E210A6-344D-4752-BB8D-3EB00D254FE1}" type="pres">
      <dgm:prSet presAssocID="{4D773B90-CFDA-47D9-9909-D6B297A7D8B0}" presName="rootConnector" presStyleLbl="node2" presStyleIdx="0" presStyleCnt="2"/>
      <dgm:spPr/>
      <dgm:t>
        <a:bodyPr/>
        <a:lstStyle/>
        <a:p>
          <a:endParaRPr lang="ru-RU"/>
        </a:p>
      </dgm:t>
    </dgm:pt>
    <dgm:pt modelId="{466E988A-1947-47E9-B1FD-D57229A29096}" type="pres">
      <dgm:prSet presAssocID="{4D773B90-CFDA-47D9-9909-D6B297A7D8B0}" presName="hierChild4" presStyleCnt="0"/>
      <dgm:spPr/>
    </dgm:pt>
    <dgm:pt modelId="{D1F3DA6F-0773-405B-92CD-34E4C3B4240A}" type="pres">
      <dgm:prSet presAssocID="{4D773B90-CFDA-47D9-9909-D6B297A7D8B0}" presName="hierChild5" presStyleCnt="0"/>
      <dgm:spPr/>
    </dgm:pt>
    <dgm:pt modelId="{8B6F8921-EEEB-4030-A752-6CE484599127}" type="pres">
      <dgm:prSet presAssocID="{FD86F9C6-F9BB-4641-9629-D175FE37F2C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CB5CA6B-68BC-41EA-B926-E43B5A32EBAA}" type="pres">
      <dgm:prSet presAssocID="{05101F53-D3D4-4095-95D4-78DB71927008}" presName="hierRoot2" presStyleCnt="0">
        <dgm:presLayoutVars>
          <dgm:hierBranch val="init"/>
        </dgm:presLayoutVars>
      </dgm:prSet>
      <dgm:spPr/>
    </dgm:pt>
    <dgm:pt modelId="{36C5D586-1934-42AE-A98D-88198D650B9B}" type="pres">
      <dgm:prSet presAssocID="{05101F53-D3D4-4095-95D4-78DB71927008}" presName="rootComposite" presStyleCnt="0"/>
      <dgm:spPr/>
    </dgm:pt>
    <dgm:pt modelId="{7BB0A0DA-A45A-4CBA-A7D0-F84BB7085B11}" type="pres">
      <dgm:prSet presAssocID="{05101F53-D3D4-4095-95D4-78DB71927008}" presName="rootText" presStyleLbl="node2" presStyleIdx="1" presStyleCnt="2" custScaleY="3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5241C-9FAA-4548-B8BB-9A2145EB2CF0}" type="pres">
      <dgm:prSet presAssocID="{05101F53-D3D4-4095-95D4-78DB7192700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E2FA728-3C1E-453E-A514-4864AE8B733B}" type="pres">
      <dgm:prSet presAssocID="{05101F53-D3D4-4095-95D4-78DB71927008}" presName="hierChild4" presStyleCnt="0"/>
      <dgm:spPr/>
    </dgm:pt>
    <dgm:pt modelId="{80065736-0C72-4650-9F82-465D2AAEB8AD}" type="pres">
      <dgm:prSet presAssocID="{05101F53-D3D4-4095-95D4-78DB71927008}" presName="hierChild5" presStyleCnt="0"/>
      <dgm:spPr/>
    </dgm:pt>
    <dgm:pt modelId="{6209014E-9A7E-491F-86F0-E0B50B39208A}" type="pres">
      <dgm:prSet presAssocID="{70ACD231-BC5A-4833-9579-C15299805B57}" presName="hierChild3" presStyleCnt="0"/>
      <dgm:spPr/>
    </dgm:pt>
  </dgm:ptLst>
  <dgm:cxnLst>
    <dgm:cxn modelId="{F10A5529-7814-4775-8244-80E3F58DDA53}" type="presOf" srcId="{780800FC-4AA7-4407-BB45-DBFEA899CA32}" destId="{EEC6F57A-EBDE-4868-8A63-26188BF018F3}" srcOrd="0" destOrd="0" presId="urn:microsoft.com/office/officeart/2005/8/layout/orgChart1"/>
    <dgm:cxn modelId="{FC440E65-F22D-4609-991D-464C9298B782}" type="presOf" srcId="{4D773B90-CFDA-47D9-9909-D6B297A7D8B0}" destId="{EEE210A6-344D-4752-BB8D-3EB00D254FE1}" srcOrd="1" destOrd="0" presId="urn:microsoft.com/office/officeart/2005/8/layout/orgChart1"/>
    <dgm:cxn modelId="{BF1C4360-5C70-4742-B95D-84D78816F4AC}" type="presOf" srcId="{70ACD231-BC5A-4833-9579-C15299805B57}" destId="{CC98FEC0-40AC-4CC3-A89A-6617CDA0A675}" srcOrd="0" destOrd="0" presId="urn:microsoft.com/office/officeart/2005/8/layout/orgChart1"/>
    <dgm:cxn modelId="{9046F800-7BD5-4396-AC61-92DAC1D0E11C}" srcId="{70ACD231-BC5A-4833-9579-C15299805B57}" destId="{4D773B90-CFDA-47D9-9909-D6B297A7D8B0}" srcOrd="0" destOrd="0" parTransId="{780800FC-4AA7-4407-BB45-DBFEA899CA32}" sibTransId="{DC5A5F11-7208-48B0-A290-EDA2D3EFE1F9}"/>
    <dgm:cxn modelId="{9F3D952D-BFBF-41C1-8BE4-433575C6C3CA}" srcId="{70ACD231-BC5A-4833-9579-C15299805B57}" destId="{05101F53-D3D4-4095-95D4-78DB71927008}" srcOrd="1" destOrd="0" parTransId="{FD86F9C6-F9BB-4641-9629-D175FE37F2CE}" sibTransId="{AA24482F-6A6F-4471-8D3F-513106350581}"/>
    <dgm:cxn modelId="{90E1BCD2-BF5A-4845-B2A0-E52B7D987C19}" type="presOf" srcId="{4D773B90-CFDA-47D9-9909-D6B297A7D8B0}" destId="{D6DAC218-BF4E-479C-8C8A-4861EB7118C0}" srcOrd="0" destOrd="0" presId="urn:microsoft.com/office/officeart/2005/8/layout/orgChart1"/>
    <dgm:cxn modelId="{83CD46D4-A60F-4518-B565-5B937F08C970}" type="presOf" srcId="{05101F53-D3D4-4095-95D4-78DB71927008}" destId="{0BB5241C-9FAA-4548-B8BB-9A2145EB2CF0}" srcOrd="1" destOrd="0" presId="urn:microsoft.com/office/officeart/2005/8/layout/orgChart1"/>
    <dgm:cxn modelId="{44851141-7998-40D5-866A-040F9B261880}" type="presOf" srcId="{70ACD231-BC5A-4833-9579-C15299805B57}" destId="{C2EAF88A-025D-4F99-9F48-ACE58FBBEB54}" srcOrd="1" destOrd="0" presId="urn:microsoft.com/office/officeart/2005/8/layout/orgChart1"/>
    <dgm:cxn modelId="{644E890D-F980-4989-9CDE-2824F3BB1ECE}" srcId="{8E3C44FC-DC1C-4CE8-BA8E-6D87D60389F0}" destId="{70ACD231-BC5A-4833-9579-C15299805B57}" srcOrd="0" destOrd="0" parTransId="{4667367A-8181-4952-AFE1-6FD24B290B8F}" sibTransId="{4AC17104-D439-4C3F-88D8-B5C12914C337}"/>
    <dgm:cxn modelId="{92C2291A-B4DB-4201-AF71-CCD9044A0075}" type="presOf" srcId="{05101F53-D3D4-4095-95D4-78DB71927008}" destId="{7BB0A0DA-A45A-4CBA-A7D0-F84BB7085B11}" srcOrd="0" destOrd="0" presId="urn:microsoft.com/office/officeart/2005/8/layout/orgChart1"/>
    <dgm:cxn modelId="{AC44A6B3-6FE9-4936-A3F2-F304172B47C1}" type="presOf" srcId="{FD86F9C6-F9BB-4641-9629-D175FE37F2CE}" destId="{8B6F8921-EEEB-4030-A752-6CE484599127}" srcOrd="0" destOrd="0" presId="urn:microsoft.com/office/officeart/2005/8/layout/orgChart1"/>
    <dgm:cxn modelId="{79EC1840-59B2-4CEE-9EDA-9B75E4A06139}" type="presOf" srcId="{8E3C44FC-DC1C-4CE8-BA8E-6D87D60389F0}" destId="{F862D3FD-28BC-4F6D-B384-483D14EBBFD3}" srcOrd="0" destOrd="0" presId="urn:microsoft.com/office/officeart/2005/8/layout/orgChart1"/>
    <dgm:cxn modelId="{76641EA1-CF63-46B2-A56A-28BC76D7BE5A}" type="presParOf" srcId="{F862D3FD-28BC-4F6D-B384-483D14EBBFD3}" destId="{D5257AC1-39BB-4371-8366-DEFB409A50CD}" srcOrd="0" destOrd="0" presId="urn:microsoft.com/office/officeart/2005/8/layout/orgChart1"/>
    <dgm:cxn modelId="{B5C68C75-749F-4ADC-B620-271EDB9B4265}" type="presParOf" srcId="{D5257AC1-39BB-4371-8366-DEFB409A50CD}" destId="{F70EB4C5-2CAC-41D0-BDBF-33278101F9AE}" srcOrd="0" destOrd="0" presId="urn:microsoft.com/office/officeart/2005/8/layout/orgChart1"/>
    <dgm:cxn modelId="{DE512B0F-7801-4BEF-93D7-BFC4276D9BFA}" type="presParOf" srcId="{F70EB4C5-2CAC-41D0-BDBF-33278101F9AE}" destId="{CC98FEC0-40AC-4CC3-A89A-6617CDA0A675}" srcOrd="0" destOrd="0" presId="urn:microsoft.com/office/officeart/2005/8/layout/orgChart1"/>
    <dgm:cxn modelId="{A94FB704-01B8-4121-8EED-FFB323345AB4}" type="presParOf" srcId="{F70EB4C5-2CAC-41D0-BDBF-33278101F9AE}" destId="{C2EAF88A-025D-4F99-9F48-ACE58FBBEB54}" srcOrd="1" destOrd="0" presId="urn:microsoft.com/office/officeart/2005/8/layout/orgChart1"/>
    <dgm:cxn modelId="{C75C4FDD-AE62-4DB2-8CF4-B6D69014AE83}" type="presParOf" srcId="{D5257AC1-39BB-4371-8366-DEFB409A50CD}" destId="{5DB5A3A4-CF22-4EC7-AC94-9B09AD514ED6}" srcOrd="1" destOrd="0" presId="urn:microsoft.com/office/officeart/2005/8/layout/orgChart1"/>
    <dgm:cxn modelId="{FCB9E4B9-16FF-44A2-8CFC-70499037853C}" type="presParOf" srcId="{5DB5A3A4-CF22-4EC7-AC94-9B09AD514ED6}" destId="{EEC6F57A-EBDE-4868-8A63-26188BF018F3}" srcOrd="0" destOrd="0" presId="urn:microsoft.com/office/officeart/2005/8/layout/orgChart1"/>
    <dgm:cxn modelId="{3BAC796C-E265-4413-BF0B-9002EE3354EC}" type="presParOf" srcId="{5DB5A3A4-CF22-4EC7-AC94-9B09AD514ED6}" destId="{DD4700D6-7431-4F65-B018-C8DA61A86E0F}" srcOrd="1" destOrd="0" presId="urn:microsoft.com/office/officeart/2005/8/layout/orgChart1"/>
    <dgm:cxn modelId="{A2C0073D-0FE1-401D-91F9-FF81601BB175}" type="presParOf" srcId="{DD4700D6-7431-4F65-B018-C8DA61A86E0F}" destId="{5C496066-DF2D-46B5-B089-E54D9CB05097}" srcOrd="0" destOrd="0" presId="urn:microsoft.com/office/officeart/2005/8/layout/orgChart1"/>
    <dgm:cxn modelId="{799A8E8A-57E8-4A65-A7D2-5A6FB099178A}" type="presParOf" srcId="{5C496066-DF2D-46B5-B089-E54D9CB05097}" destId="{D6DAC218-BF4E-479C-8C8A-4861EB7118C0}" srcOrd="0" destOrd="0" presId="urn:microsoft.com/office/officeart/2005/8/layout/orgChart1"/>
    <dgm:cxn modelId="{F9414B3D-CA19-48BA-B5A9-82708F51F783}" type="presParOf" srcId="{5C496066-DF2D-46B5-B089-E54D9CB05097}" destId="{EEE210A6-344D-4752-BB8D-3EB00D254FE1}" srcOrd="1" destOrd="0" presId="urn:microsoft.com/office/officeart/2005/8/layout/orgChart1"/>
    <dgm:cxn modelId="{1291C7C3-83A3-45C9-B31B-BFAE9F917FC3}" type="presParOf" srcId="{DD4700D6-7431-4F65-B018-C8DA61A86E0F}" destId="{466E988A-1947-47E9-B1FD-D57229A29096}" srcOrd="1" destOrd="0" presId="urn:microsoft.com/office/officeart/2005/8/layout/orgChart1"/>
    <dgm:cxn modelId="{FB4DB277-8EEE-4A9C-BE84-38FF27E42760}" type="presParOf" srcId="{DD4700D6-7431-4F65-B018-C8DA61A86E0F}" destId="{D1F3DA6F-0773-405B-92CD-34E4C3B4240A}" srcOrd="2" destOrd="0" presId="urn:microsoft.com/office/officeart/2005/8/layout/orgChart1"/>
    <dgm:cxn modelId="{14943193-8D16-4694-A4CE-690A3BFBB21A}" type="presParOf" srcId="{5DB5A3A4-CF22-4EC7-AC94-9B09AD514ED6}" destId="{8B6F8921-EEEB-4030-A752-6CE484599127}" srcOrd="2" destOrd="0" presId="urn:microsoft.com/office/officeart/2005/8/layout/orgChart1"/>
    <dgm:cxn modelId="{23139698-5B24-4631-9541-2A2374FDCCD9}" type="presParOf" srcId="{5DB5A3A4-CF22-4EC7-AC94-9B09AD514ED6}" destId="{ECB5CA6B-68BC-41EA-B926-E43B5A32EBAA}" srcOrd="3" destOrd="0" presId="urn:microsoft.com/office/officeart/2005/8/layout/orgChart1"/>
    <dgm:cxn modelId="{2A20590E-CD62-4C54-9FFD-51EC00C4C648}" type="presParOf" srcId="{ECB5CA6B-68BC-41EA-B926-E43B5A32EBAA}" destId="{36C5D586-1934-42AE-A98D-88198D650B9B}" srcOrd="0" destOrd="0" presId="urn:microsoft.com/office/officeart/2005/8/layout/orgChart1"/>
    <dgm:cxn modelId="{C8155524-7937-4B57-AF3B-736B98A17C61}" type="presParOf" srcId="{36C5D586-1934-42AE-A98D-88198D650B9B}" destId="{7BB0A0DA-A45A-4CBA-A7D0-F84BB7085B11}" srcOrd="0" destOrd="0" presId="urn:microsoft.com/office/officeart/2005/8/layout/orgChart1"/>
    <dgm:cxn modelId="{D7787C57-AC4C-4822-B849-CD9532BE8637}" type="presParOf" srcId="{36C5D586-1934-42AE-A98D-88198D650B9B}" destId="{0BB5241C-9FAA-4548-B8BB-9A2145EB2CF0}" srcOrd="1" destOrd="0" presId="urn:microsoft.com/office/officeart/2005/8/layout/orgChart1"/>
    <dgm:cxn modelId="{8D530CB7-82CD-456A-9F68-899A2840D62E}" type="presParOf" srcId="{ECB5CA6B-68BC-41EA-B926-E43B5A32EBAA}" destId="{6E2FA728-3C1E-453E-A514-4864AE8B733B}" srcOrd="1" destOrd="0" presId="urn:microsoft.com/office/officeart/2005/8/layout/orgChart1"/>
    <dgm:cxn modelId="{94CB1B83-AC3C-4323-9069-F0059F0B23D3}" type="presParOf" srcId="{ECB5CA6B-68BC-41EA-B926-E43B5A32EBAA}" destId="{80065736-0C72-4650-9F82-465D2AAEB8AD}" srcOrd="2" destOrd="0" presId="urn:microsoft.com/office/officeart/2005/8/layout/orgChart1"/>
    <dgm:cxn modelId="{D1B23C24-0954-4A6B-BB92-57AF549F6056}" type="presParOf" srcId="{D5257AC1-39BB-4371-8366-DEFB409A50CD}" destId="{6209014E-9A7E-491F-86F0-E0B50B3920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E9236-A9A0-47CF-B694-678AFD7C1A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29DB72-E7AF-4F73-BE1B-FD1CA140E843}">
      <dgm:prSet phldrT="[Текст]" custT="1"/>
      <dgm:spPr/>
      <dgm:t>
        <a:bodyPr/>
        <a:lstStyle/>
        <a:p>
          <a:r>
            <a:rPr lang="ru-RU" sz="2200" b="1" dirty="0" smtClean="0"/>
            <a:t>по форме профиля</a:t>
          </a:r>
          <a:endParaRPr lang="ru-RU" sz="2200" b="1" dirty="0"/>
        </a:p>
      </dgm:t>
    </dgm:pt>
    <dgm:pt modelId="{480CA826-B7B1-4E26-AABF-43594B341748}" type="parTrans" cxnId="{21157FB6-66C8-4CAE-9E6A-6FBA2F88ADB2}">
      <dgm:prSet/>
      <dgm:spPr/>
      <dgm:t>
        <a:bodyPr/>
        <a:lstStyle/>
        <a:p>
          <a:endParaRPr lang="ru-RU"/>
        </a:p>
      </dgm:t>
    </dgm:pt>
    <dgm:pt modelId="{8C5B42AB-14E8-49CA-B8C4-8E0FCCC2DFC7}" type="sibTrans" cxnId="{21157FB6-66C8-4CAE-9E6A-6FBA2F88ADB2}">
      <dgm:prSet/>
      <dgm:spPr/>
      <dgm:t>
        <a:bodyPr/>
        <a:lstStyle/>
        <a:p>
          <a:endParaRPr lang="ru-RU"/>
        </a:p>
      </dgm:t>
    </dgm:pt>
    <dgm:pt modelId="{ADBEC56D-2679-48A3-A8E3-38DA0456A0B8}">
      <dgm:prSet phldrT="[Текст]" custT="1"/>
      <dgm:spPr/>
      <dgm:t>
        <a:bodyPr/>
        <a:lstStyle/>
        <a:p>
          <a:r>
            <a:rPr lang="ru-RU" sz="2200" b="1" dirty="0" smtClean="0"/>
            <a:t>Треугольная</a:t>
          </a:r>
          <a:endParaRPr lang="ru-RU" sz="2200" b="1" dirty="0"/>
        </a:p>
      </dgm:t>
    </dgm:pt>
    <dgm:pt modelId="{32F5C61A-8954-4A94-9D0A-B0900ABE632D}" type="parTrans" cxnId="{6A41E1B5-5A54-4669-AC37-92F8D7601401}">
      <dgm:prSet/>
      <dgm:spPr/>
      <dgm:t>
        <a:bodyPr/>
        <a:lstStyle/>
        <a:p>
          <a:endParaRPr lang="ru-RU"/>
        </a:p>
      </dgm:t>
    </dgm:pt>
    <dgm:pt modelId="{5D4F2B12-3626-4DF1-8F04-4063CA5DBB3F}" type="sibTrans" cxnId="{6A41E1B5-5A54-4669-AC37-92F8D7601401}">
      <dgm:prSet/>
      <dgm:spPr/>
      <dgm:t>
        <a:bodyPr/>
        <a:lstStyle/>
        <a:p>
          <a:endParaRPr lang="ru-RU"/>
        </a:p>
      </dgm:t>
    </dgm:pt>
    <dgm:pt modelId="{709EB824-3BC3-4455-8A6F-8E48FD1ED28F}">
      <dgm:prSet phldrT="[Текст]" custT="1"/>
      <dgm:spPr/>
      <dgm:t>
        <a:bodyPr/>
        <a:lstStyle/>
        <a:p>
          <a:r>
            <a:rPr lang="ru-RU" sz="2200" b="1" dirty="0" smtClean="0"/>
            <a:t>Трапецеидальная</a:t>
          </a:r>
          <a:endParaRPr lang="ru-RU" sz="2200" b="1" dirty="0"/>
        </a:p>
      </dgm:t>
    </dgm:pt>
    <dgm:pt modelId="{EE10CF4E-7E5A-44A0-B8FA-9732AAEDB64C}" type="parTrans" cxnId="{AAA50781-206B-487E-A700-D56A934D6DDB}">
      <dgm:prSet/>
      <dgm:spPr/>
      <dgm:t>
        <a:bodyPr/>
        <a:lstStyle/>
        <a:p>
          <a:endParaRPr lang="ru-RU"/>
        </a:p>
      </dgm:t>
    </dgm:pt>
    <dgm:pt modelId="{BCF8E43F-C49A-45E6-BF6E-32FE020A1CA5}" type="sibTrans" cxnId="{AAA50781-206B-487E-A700-D56A934D6DDB}">
      <dgm:prSet/>
      <dgm:spPr/>
      <dgm:t>
        <a:bodyPr/>
        <a:lstStyle/>
        <a:p>
          <a:endParaRPr lang="ru-RU"/>
        </a:p>
      </dgm:t>
    </dgm:pt>
    <dgm:pt modelId="{D6ECA5E7-3455-4455-B99A-05DCD092636F}">
      <dgm:prSet phldrT="[Текст]" custT="1"/>
      <dgm:spPr/>
      <dgm:t>
        <a:bodyPr/>
        <a:lstStyle/>
        <a:p>
          <a:r>
            <a:rPr lang="ru-RU" sz="2200" b="1" dirty="0" smtClean="0"/>
            <a:t>Упорная</a:t>
          </a:r>
          <a:endParaRPr lang="ru-RU" sz="2200" b="1" dirty="0"/>
        </a:p>
      </dgm:t>
    </dgm:pt>
    <dgm:pt modelId="{329F9B20-A740-4C3B-A916-0C8E2E715E2C}" type="parTrans" cxnId="{7FCE3119-469C-4249-A770-D21C79E8EE88}">
      <dgm:prSet/>
      <dgm:spPr/>
      <dgm:t>
        <a:bodyPr/>
        <a:lstStyle/>
        <a:p>
          <a:endParaRPr lang="ru-RU"/>
        </a:p>
      </dgm:t>
    </dgm:pt>
    <dgm:pt modelId="{AFCCE9C7-F301-40FA-8666-6417E60286CC}" type="sibTrans" cxnId="{7FCE3119-469C-4249-A770-D21C79E8EE88}">
      <dgm:prSet/>
      <dgm:spPr/>
      <dgm:t>
        <a:bodyPr/>
        <a:lstStyle/>
        <a:p>
          <a:endParaRPr lang="ru-RU"/>
        </a:p>
      </dgm:t>
    </dgm:pt>
    <dgm:pt modelId="{CE65EDD0-3C05-4438-AC17-4E74D5EDB12C}">
      <dgm:prSet phldrT="[Текст]" custT="1"/>
      <dgm:spPr/>
      <dgm:t>
        <a:bodyPr/>
        <a:lstStyle/>
        <a:p>
          <a:r>
            <a:rPr lang="ru-RU" sz="2200" b="1" dirty="0" smtClean="0"/>
            <a:t>Прямоугольная</a:t>
          </a:r>
          <a:endParaRPr lang="ru-RU" sz="2200" b="1" dirty="0"/>
        </a:p>
      </dgm:t>
    </dgm:pt>
    <dgm:pt modelId="{FD2A3E5C-0A2F-4F09-B0A6-28FD6D06A849}" type="parTrans" cxnId="{0A151F78-572F-46FE-BEAF-4F258CA046BA}">
      <dgm:prSet/>
      <dgm:spPr/>
      <dgm:t>
        <a:bodyPr/>
        <a:lstStyle/>
        <a:p>
          <a:endParaRPr lang="ru-RU"/>
        </a:p>
      </dgm:t>
    </dgm:pt>
    <dgm:pt modelId="{054EDA9C-28B9-4919-BCC7-59ECF06DC8DF}" type="sibTrans" cxnId="{0A151F78-572F-46FE-BEAF-4F258CA046BA}">
      <dgm:prSet/>
      <dgm:spPr/>
      <dgm:t>
        <a:bodyPr/>
        <a:lstStyle/>
        <a:p>
          <a:endParaRPr lang="ru-RU"/>
        </a:p>
      </dgm:t>
    </dgm:pt>
    <dgm:pt modelId="{23405F58-34E8-47BF-A112-404F24229FAF}">
      <dgm:prSet phldrT="[Текст]" custT="1"/>
      <dgm:spPr/>
      <dgm:t>
        <a:bodyPr/>
        <a:lstStyle/>
        <a:p>
          <a:r>
            <a:rPr lang="ru-RU" sz="2200" b="1" dirty="0" smtClean="0"/>
            <a:t>Круглая</a:t>
          </a:r>
          <a:endParaRPr lang="ru-RU" sz="2200" b="1" dirty="0"/>
        </a:p>
      </dgm:t>
    </dgm:pt>
    <dgm:pt modelId="{D3C58282-4F76-4A3F-8D39-3EA87F054241}" type="parTrans" cxnId="{AC8F5779-88CB-418B-90A0-C1C2A758A285}">
      <dgm:prSet/>
      <dgm:spPr/>
      <dgm:t>
        <a:bodyPr/>
        <a:lstStyle/>
        <a:p>
          <a:endParaRPr lang="ru-RU"/>
        </a:p>
      </dgm:t>
    </dgm:pt>
    <dgm:pt modelId="{A5478FEC-5520-4209-ACB9-4EF0F3C886FB}" type="sibTrans" cxnId="{AC8F5779-88CB-418B-90A0-C1C2A758A285}">
      <dgm:prSet/>
      <dgm:spPr/>
      <dgm:t>
        <a:bodyPr/>
        <a:lstStyle/>
        <a:p>
          <a:endParaRPr lang="ru-RU"/>
        </a:p>
      </dgm:t>
    </dgm:pt>
    <dgm:pt modelId="{CD693D1D-09DF-463B-B024-BF7341BA6AE8}" type="pres">
      <dgm:prSet presAssocID="{72EE9236-A9A0-47CF-B694-678AFD7C1A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1486F-47E1-4C76-A967-789C8BA1C0B0}" type="pres">
      <dgm:prSet presAssocID="{F829DB72-E7AF-4F73-BE1B-FD1CA140E843}" presName="root1" presStyleCnt="0"/>
      <dgm:spPr/>
    </dgm:pt>
    <dgm:pt modelId="{B40E5B85-5AE2-440B-888F-CF8486231EE2}" type="pres">
      <dgm:prSet presAssocID="{F829DB72-E7AF-4F73-BE1B-FD1CA140E843}" presName="LevelOneTextNode" presStyleLbl="node0" presStyleIdx="0" presStyleCnt="1" custScaleX="84988" custScaleY="81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A0F22-035B-43C2-8F8B-63E83195A489}" type="pres">
      <dgm:prSet presAssocID="{F829DB72-E7AF-4F73-BE1B-FD1CA140E843}" presName="level2hierChild" presStyleCnt="0"/>
      <dgm:spPr/>
    </dgm:pt>
    <dgm:pt modelId="{5DE05CEF-27CB-4B3C-9772-670E32F32CDF}" type="pres">
      <dgm:prSet presAssocID="{32F5C61A-8954-4A94-9D0A-B0900ABE632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162625-D9D8-47D6-8260-34751F86F62C}" type="pres">
      <dgm:prSet presAssocID="{32F5C61A-8954-4A94-9D0A-B0900ABE632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0C961DE-58FA-4618-9945-1AE456ADF07C}" type="pres">
      <dgm:prSet presAssocID="{ADBEC56D-2679-48A3-A8E3-38DA0456A0B8}" presName="root2" presStyleCnt="0"/>
      <dgm:spPr/>
    </dgm:pt>
    <dgm:pt modelId="{1C9F2C58-1B1A-4DB8-848C-407816AF91F8}" type="pres">
      <dgm:prSet presAssocID="{ADBEC56D-2679-48A3-A8E3-38DA0456A0B8}" presName="LevelTwoTextNode" presStyleLbl="node2" presStyleIdx="0" presStyleCnt="5" custScaleY="58057" custLinFactY="-119" custLinFactNeighborX="1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62688E-BA6C-4DA6-97DE-35DE554E30E7}" type="pres">
      <dgm:prSet presAssocID="{ADBEC56D-2679-48A3-A8E3-38DA0456A0B8}" presName="level3hierChild" presStyleCnt="0"/>
      <dgm:spPr/>
    </dgm:pt>
    <dgm:pt modelId="{F90C53EE-9976-44BE-8844-D6E1097D0956}" type="pres">
      <dgm:prSet presAssocID="{EE10CF4E-7E5A-44A0-B8FA-9732AAEDB64C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F500F021-E187-4A3A-9E35-B48EDF1DC714}" type="pres">
      <dgm:prSet presAssocID="{EE10CF4E-7E5A-44A0-B8FA-9732AAEDB6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8FDA5AD-CD5A-4220-B569-8BE2B16C115B}" type="pres">
      <dgm:prSet presAssocID="{709EB824-3BC3-4455-8A6F-8E48FD1ED28F}" presName="root2" presStyleCnt="0"/>
      <dgm:spPr/>
    </dgm:pt>
    <dgm:pt modelId="{FD73FBE5-7542-46FD-90D5-0A8D1F7B7DF4}" type="pres">
      <dgm:prSet presAssocID="{709EB824-3BC3-4455-8A6F-8E48FD1ED28F}" presName="LevelTwoTextNode" presStyleLbl="node2" presStyleIdx="1" presStyleCnt="5" custScaleY="61157" custLinFactNeighborX="127" custLinFactNeighborY="-51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BC0F8-B4FA-46DF-8D50-9A1A7AAAAD40}" type="pres">
      <dgm:prSet presAssocID="{709EB824-3BC3-4455-8A6F-8E48FD1ED28F}" presName="level3hierChild" presStyleCnt="0"/>
      <dgm:spPr/>
    </dgm:pt>
    <dgm:pt modelId="{404A440F-D38E-489D-AE5D-21670F9EEBBC}" type="pres">
      <dgm:prSet presAssocID="{329F9B20-A740-4C3B-A916-0C8E2E715E2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9477F4E3-C7A4-4713-8AF9-589E13D6CDA7}" type="pres">
      <dgm:prSet presAssocID="{329F9B20-A740-4C3B-A916-0C8E2E715E2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A42E660-6B66-4717-9191-D8D33FB3DBF2}" type="pres">
      <dgm:prSet presAssocID="{D6ECA5E7-3455-4455-B99A-05DCD092636F}" presName="root2" presStyleCnt="0"/>
      <dgm:spPr/>
    </dgm:pt>
    <dgm:pt modelId="{445CB483-E82E-43E7-897D-DB4157CE804E}" type="pres">
      <dgm:prSet presAssocID="{D6ECA5E7-3455-4455-B99A-05DCD092636F}" presName="LevelTwoTextNode" presStyleLbl="node2" presStyleIdx="2" presStyleCnt="5" custScaleY="61156" custLinFactNeighborX="127" custLinFactNeighborY="9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453872-4497-4542-8774-700E7E8E4332}" type="pres">
      <dgm:prSet presAssocID="{D6ECA5E7-3455-4455-B99A-05DCD092636F}" presName="level3hierChild" presStyleCnt="0"/>
      <dgm:spPr/>
    </dgm:pt>
    <dgm:pt modelId="{810F3220-66C8-4382-952F-DD52FDD46103}" type="pres">
      <dgm:prSet presAssocID="{FD2A3E5C-0A2F-4F09-B0A6-28FD6D06A849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6705C38-E3AA-4414-A877-6AA735FEB679}" type="pres">
      <dgm:prSet presAssocID="{FD2A3E5C-0A2F-4F09-B0A6-28FD6D06A84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5987B40-E62B-4745-96DA-5D17C47F0238}" type="pres">
      <dgm:prSet presAssocID="{CE65EDD0-3C05-4438-AC17-4E74D5EDB12C}" presName="root2" presStyleCnt="0"/>
      <dgm:spPr/>
    </dgm:pt>
    <dgm:pt modelId="{96BFD1A9-C7C3-41CD-B01D-624BB953FBD7}" type="pres">
      <dgm:prSet presAssocID="{CE65EDD0-3C05-4438-AC17-4E74D5EDB12C}" presName="LevelTwoTextNode" presStyleLbl="node2" presStyleIdx="3" presStyleCnt="5" custScaleY="61157" custLinFactNeighborX="-777" custLinFactNeighborY="75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5ADF9-CC8F-48B9-B373-9795A8CE2180}" type="pres">
      <dgm:prSet presAssocID="{CE65EDD0-3C05-4438-AC17-4E74D5EDB12C}" presName="level3hierChild" presStyleCnt="0"/>
      <dgm:spPr/>
    </dgm:pt>
    <dgm:pt modelId="{24B75F30-3341-4E37-85BD-5D2EB9F46CF7}" type="pres">
      <dgm:prSet presAssocID="{D3C58282-4F76-4A3F-8D39-3EA87F05424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45144FF-39D1-4C71-90FC-96AC978E3DE5}" type="pres">
      <dgm:prSet presAssocID="{D3C58282-4F76-4A3F-8D39-3EA87F05424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9E53BE4-AA65-4C3F-ACA0-76C2692E64B1}" type="pres">
      <dgm:prSet presAssocID="{23405F58-34E8-47BF-A112-404F24229FAF}" presName="root2" presStyleCnt="0"/>
      <dgm:spPr/>
    </dgm:pt>
    <dgm:pt modelId="{4BCDA101-D7A6-4014-8270-AA3882E52B57}" type="pres">
      <dgm:prSet presAssocID="{23405F58-34E8-47BF-A112-404F24229FAF}" presName="LevelTwoTextNode" presStyleLbl="node2" presStyleIdx="4" presStyleCnt="5" custScaleY="61157" custLinFactY="27362" custLinFactNeighborX="12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D276BE-D933-4A51-85D2-2118FBA71335}" type="pres">
      <dgm:prSet presAssocID="{23405F58-34E8-47BF-A112-404F24229FAF}" presName="level3hierChild" presStyleCnt="0"/>
      <dgm:spPr/>
    </dgm:pt>
  </dgm:ptLst>
  <dgm:cxnLst>
    <dgm:cxn modelId="{AB5A1112-02D8-4637-867B-58316A657802}" type="presOf" srcId="{72EE9236-A9A0-47CF-B694-678AFD7C1A44}" destId="{CD693D1D-09DF-463B-B024-BF7341BA6AE8}" srcOrd="0" destOrd="0" presId="urn:microsoft.com/office/officeart/2008/layout/HorizontalMultiLevelHierarchy"/>
    <dgm:cxn modelId="{2FABB962-0605-49E1-B720-881D435BBFDC}" type="presOf" srcId="{D6ECA5E7-3455-4455-B99A-05DCD092636F}" destId="{445CB483-E82E-43E7-897D-DB4157CE804E}" srcOrd="0" destOrd="0" presId="urn:microsoft.com/office/officeart/2008/layout/HorizontalMultiLevelHierarchy"/>
    <dgm:cxn modelId="{58C67809-B248-4EA3-813F-7F88BA4991DF}" type="presOf" srcId="{709EB824-3BC3-4455-8A6F-8E48FD1ED28F}" destId="{FD73FBE5-7542-46FD-90D5-0A8D1F7B7DF4}" srcOrd="0" destOrd="0" presId="urn:microsoft.com/office/officeart/2008/layout/HorizontalMultiLevelHierarchy"/>
    <dgm:cxn modelId="{5D469D93-49F8-4AF4-9412-DD1FB73E2FF2}" type="presOf" srcId="{FD2A3E5C-0A2F-4F09-B0A6-28FD6D06A849}" destId="{810F3220-66C8-4382-952F-DD52FDD46103}" srcOrd="0" destOrd="0" presId="urn:microsoft.com/office/officeart/2008/layout/HorizontalMultiLevelHierarchy"/>
    <dgm:cxn modelId="{6A41E1B5-5A54-4669-AC37-92F8D7601401}" srcId="{F829DB72-E7AF-4F73-BE1B-FD1CA140E843}" destId="{ADBEC56D-2679-48A3-A8E3-38DA0456A0B8}" srcOrd="0" destOrd="0" parTransId="{32F5C61A-8954-4A94-9D0A-B0900ABE632D}" sibTransId="{5D4F2B12-3626-4DF1-8F04-4063CA5DBB3F}"/>
    <dgm:cxn modelId="{637CCC6A-C95D-4CCB-95F7-8B437D406402}" type="presOf" srcId="{D3C58282-4F76-4A3F-8D39-3EA87F054241}" destId="{24B75F30-3341-4E37-85BD-5D2EB9F46CF7}" srcOrd="0" destOrd="0" presId="urn:microsoft.com/office/officeart/2008/layout/HorizontalMultiLevelHierarchy"/>
    <dgm:cxn modelId="{A3072B38-BA1D-48E0-89AE-862F8C16562C}" type="presOf" srcId="{FD2A3E5C-0A2F-4F09-B0A6-28FD6D06A849}" destId="{26705C38-E3AA-4414-A877-6AA735FEB679}" srcOrd="1" destOrd="0" presId="urn:microsoft.com/office/officeart/2008/layout/HorizontalMultiLevelHierarchy"/>
    <dgm:cxn modelId="{21157FB6-66C8-4CAE-9E6A-6FBA2F88ADB2}" srcId="{72EE9236-A9A0-47CF-B694-678AFD7C1A44}" destId="{F829DB72-E7AF-4F73-BE1B-FD1CA140E843}" srcOrd="0" destOrd="0" parTransId="{480CA826-B7B1-4E26-AABF-43594B341748}" sibTransId="{8C5B42AB-14E8-49CA-B8C4-8E0FCCC2DFC7}"/>
    <dgm:cxn modelId="{99B92B6C-FB9D-4A83-9824-425257A82C1C}" type="presOf" srcId="{329F9B20-A740-4C3B-A916-0C8E2E715E2C}" destId="{9477F4E3-C7A4-4713-8AF9-589E13D6CDA7}" srcOrd="1" destOrd="0" presId="urn:microsoft.com/office/officeart/2008/layout/HorizontalMultiLevelHierarchy"/>
    <dgm:cxn modelId="{294286D2-51A6-4125-A667-7A9198057922}" type="presOf" srcId="{23405F58-34E8-47BF-A112-404F24229FAF}" destId="{4BCDA101-D7A6-4014-8270-AA3882E52B57}" srcOrd="0" destOrd="0" presId="urn:microsoft.com/office/officeart/2008/layout/HorizontalMultiLevelHierarchy"/>
    <dgm:cxn modelId="{7FCE3119-469C-4249-A770-D21C79E8EE88}" srcId="{F829DB72-E7AF-4F73-BE1B-FD1CA140E843}" destId="{D6ECA5E7-3455-4455-B99A-05DCD092636F}" srcOrd="2" destOrd="0" parTransId="{329F9B20-A740-4C3B-A916-0C8E2E715E2C}" sibTransId="{AFCCE9C7-F301-40FA-8666-6417E60286CC}"/>
    <dgm:cxn modelId="{034A22A5-8D01-4AD9-82EA-8491B97A1527}" type="presOf" srcId="{F829DB72-E7AF-4F73-BE1B-FD1CA140E843}" destId="{B40E5B85-5AE2-440B-888F-CF8486231EE2}" srcOrd="0" destOrd="0" presId="urn:microsoft.com/office/officeart/2008/layout/HorizontalMultiLevelHierarchy"/>
    <dgm:cxn modelId="{0A151F78-572F-46FE-BEAF-4F258CA046BA}" srcId="{F829DB72-E7AF-4F73-BE1B-FD1CA140E843}" destId="{CE65EDD0-3C05-4438-AC17-4E74D5EDB12C}" srcOrd="3" destOrd="0" parTransId="{FD2A3E5C-0A2F-4F09-B0A6-28FD6D06A849}" sibTransId="{054EDA9C-28B9-4919-BCC7-59ECF06DC8DF}"/>
    <dgm:cxn modelId="{3B2AD5BE-3E99-4C04-8925-F97BE1288CA1}" type="presOf" srcId="{32F5C61A-8954-4A94-9D0A-B0900ABE632D}" destId="{7E162625-D9D8-47D6-8260-34751F86F62C}" srcOrd="1" destOrd="0" presId="urn:microsoft.com/office/officeart/2008/layout/HorizontalMultiLevelHierarchy"/>
    <dgm:cxn modelId="{C2B6DCE6-018C-4F54-886A-512409CF2D1C}" type="presOf" srcId="{329F9B20-A740-4C3B-A916-0C8E2E715E2C}" destId="{404A440F-D38E-489D-AE5D-21670F9EEBBC}" srcOrd="0" destOrd="0" presId="urn:microsoft.com/office/officeart/2008/layout/HorizontalMultiLevelHierarchy"/>
    <dgm:cxn modelId="{BD844850-1F0C-4A7F-988F-A3A028EDAD0B}" type="presOf" srcId="{EE10CF4E-7E5A-44A0-B8FA-9732AAEDB64C}" destId="{F500F021-E187-4A3A-9E35-B48EDF1DC714}" srcOrd="1" destOrd="0" presId="urn:microsoft.com/office/officeart/2008/layout/HorizontalMultiLevelHierarchy"/>
    <dgm:cxn modelId="{3E2908F9-A4B6-4758-A7D6-EB2AC53533DF}" type="presOf" srcId="{EE10CF4E-7E5A-44A0-B8FA-9732AAEDB64C}" destId="{F90C53EE-9976-44BE-8844-D6E1097D0956}" srcOrd="0" destOrd="0" presId="urn:microsoft.com/office/officeart/2008/layout/HorizontalMultiLevelHierarchy"/>
    <dgm:cxn modelId="{D3A593F2-408D-474B-B5DE-9308AC73C006}" type="presOf" srcId="{D3C58282-4F76-4A3F-8D39-3EA87F054241}" destId="{845144FF-39D1-4C71-90FC-96AC978E3DE5}" srcOrd="1" destOrd="0" presId="urn:microsoft.com/office/officeart/2008/layout/HorizontalMultiLevelHierarchy"/>
    <dgm:cxn modelId="{6078876E-F31D-48A2-8B2C-6D0F79A16321}" type="presOf" srcId="{32F5C61A-8954-4A94-9D0A-B0900ABE632D}" destId="{5DE05CEF-27CB-4B3C-9772-670E32F32CDF}" srcOrd="0" destOrd="0" presId="urn:microsoft.com/office/officeart/2008/layout/HorizontalMultiLevelHierarchy"/>
    <dgm:cxn modelId="{754C7F96-8666-4949-AEC8-4F0695E11F2A}" type="presOf" srcId="{CE65EDD0-3C05-4438-AC17-4E74D5EDB12C}" destId="{96BFD1A9-C7C3-41CD-B01D-624BB953FBD7}" srcOrd="0" destOrd="0" presId="urn:microsoft.com/office/officeart/2008/layout/HorizontalMultiLevelHierarchy"/>
    <dgm:cxn modelId="{AAA50781-206B-487E-A700-D56A934D6DDB}" srcId="{F829DB72-E7AF-4F73-BE1B-FD1CA140E843}" destId="{709EB824-3BC3-4455-8A6F-8E48FD1ED28F}" srcOrd="1" destOrd="0" parTransId="{EE10CF4E-7E5A-44A0-B8FA-9732AAEDB64C}" sibTransId="{BCF8E43F-C49A-45E6-BF6E-32FE020A1CA5}"/>
    <dgm:cxn modelId="{98A757D6-98E1-4843-9DB3-ABE4E891BB42}" type="presOf" srcId="{ADBEC56D-2679-48A3-A8E3-38DA0456A0B8}" destId="{1C9F2C58-1B1A-4DB8-848C-407816AF91F8}" srcOrd="0" destOrd="0" presId="urn:microsoft.com/office/officeart/2008/layout/HorizontalMultiLevelHierarchy"/>
    <dgm:cxn modelId="{AC8F5779-88CB-418B-90A0-C1C2A758A285}" srcId="{F829DB72-E7AF-4F73-BE1B-FD1CA140E843}" destId="{23405F58-34E8-47BF-A112-404F24229FAF}" srcOrd="4" destOrd="0" parTransId="{D3C58282-4F76-4A3F-8D39-3EA87F054241}" sibTransId="{A5478FEC-5520-4209-ACB9-4EF0F3C886FB}"/>
    <dgm:cxn modelId="{1F3791A9-2707-4A64-BA94-51E45858F86F}" type="presParOf" srcId="{CD693D1D-09DF-463B-B024-BF7341BA6AE8}" destId="{16B1486F-47E1-4C76-A967-789C8BA1C0B0}" srcOrd="0" destOrd="0" presId="urn:microsoft.com/office/officeart/2008/layout/HorizontalMultiLevelHierarchy"/>
    <dgm:cxn modelId="{FA0ED674-F889-4376-9DAE-C4569DE625E2}" type="presParOf" srcId="{16B1486F-47E1-4C76-A967-789C8BA1C0B0}" destId="{B40E5B85-5AE2-440B-888F-CF8486231EE2}" srcOrd="0" destOrd="0" presId="urn:microsoft.com/office/officeart/2008/layout/HorizontalMultiLevelHierarchy"/>
    <dgm:cxn modelId="{4F5323F5-E636-4577-A7A6-33CFCDADFB36}" type="presParOf" srcId="{16B1486F-47E1-4C76-A967-789C8BA1C0B0}" destId="{F59A0F22-035B-43C2-8F8B-63E83195A489}" srcOrd="1" destOrd="0" presId="urn:microsoft.com/office/officeart/2008/layout/HorizontalMultiLevelHierarchy"/>
    <dgm:cxn modelId="{2665C3E2-BCD0-4F42-BB44-2FCDDCCD428F}" type="presParOf" srcId="{F59A0F22-035B-43C2-8F8B-63E83195A489}" destId="{5DE05CEF-27CB-4B3C-9772-670E32F32CDF}" srcOrd="0" destOrd="0" presId="urn:microsoft.com/office/officeart/2008/layout/HorizontalMultiLevelHierarchy"/>
    <dgm:cxn modelId="{8C773173-7FD8-48EF-9823-5992967F289F}" type="presParOf" srcId="{5DE05CEF-27CB-4B3C-9772-670E32F32CDF}" destId="{7E162625-D9D8-47D6-8260-34751F86F62C}" srcOrd="0" destOrd="0" presId="urn:microsoft.com/office/officeart/2008/layout/HorizontalMultiLevelHierarchy"/>
    <dgm:cxn modelId="{FF8E3D95-4A9A-4C25-B227-708D04E830B8}" type="presParOf" srcId="{F59A0F22-035B-43C2-8F8B-63E83195A489}" destId="{60C961DE-58FA-4618-9945-1AE456ADF07C}" srcOrd="1" destOrd="0" presId="urn:microsoft.com/office/officeart/2008/layout/HorizontalMultiLevelHierarchy"/>
    <dgm:cxn modelId="{10282672-B04A-4EB5-B40A-5BA28E15809B}" type="presParOf" srcId="{60C961DE-58FA-4618-9945-1AE456ADF07C}" destId="{1C9F2C58-1B1A-4DB8-848C-407816AF91F8}" srcOrd="0" destOrd="0" presId="urn:microsoft.com/office/officeart/2008/layout/HorizontalMultiLevelHierarchy"/>
    <dgm:cxn modelId="{3BAAB738-22E7-402F-A174-B1B062290C01}" type="presParOf" srcId="{60C961DE-58FA-4618-9945-1AE456ADF07C}" destId="{1862688E-BA6C-4DA6-97DE-35DE554E30E7}" srcOrd="1" destOrd="0" presId="urn:microsoft.com/office/officeart/2008/layout/HorizontalMultiLevelHierarchy"/>
    <dgm:cxn modelId="{5A5AF262-111C-474F-B689-0CCBB051C491}" type="presParOf" srcId="{F59A0F22-035B-43C2-8F8B-63E83195A489}" destId="{F90C53EE-9976-44BE-8844-D6E1097D0956}" srcOrd="2" destOrd="0" presId="urn:microsoft.com/office/officeart/2008/layout/HorizontalMultiLevelHierarchy"/>
    <dgm:cxn modelId="{B1C5695F-F6DE-47E1-8D40-8D5ED08B1AF7}" type="presParOf" srcId="{F90C53EE-9976-44BE-8844-D6E1097D0956}" destId="{F500F021-E187-4A3A-9E35-B48EDF1DC714}" srcOrd="0" destOrd="0" presId="urn:microsoft.com/office/officeart/2008/layout/HorizontalMultiLevelHierarchy"/>
    <dgm:cxn modelId="{4DBD0FD4-732B-4866-8D8A-C6E86703EE39}" type="presParOf" srcId="{F59A0F22-035B-43C2-8F8B-63E83195A489}" destId="{D8FDA5AD-CD5A-4220-B569-8BE2B16C115B}" srcOrd="3" destOrd="0" presId="urn:microsoft.com/office/officeart/2008/layout/HorizontalMultiLevelHierarchy"/>
    <dgm:cxn modelId="{4626807D-FC82-4AE0-9B32-3DCB04A51AA2}" type="presParOf" srcId="{D8FDA5AD-CD5A-4220-B569-8BE2B16C115B}" destId="{FD73FBE5-7542-46FD-90D5-0A8D1F7B7DF4}" srcOrd="0" destOrd="0" presId="urn:microsoft.com/office/officeart/2008/layout/HorizontalMultiLevelHierarchy"/>
    <dgm:cxn modelId="{76982130-D112-43BA-B5CC-6A5E3A1FE945}" type="presParOf" srcId="{D8FDA5AD-CD5A-4220-B569-8BE2B16C115B}" destId="{455BC0F8-B4FA-46DF-8D50-9A1A7AAAAD40}" srcOrd="1" destOrd="0" presId="urn:microsoft.com/office/officeart/2008/layout/HorizontalMultiLevelHierarchy"/>
    <dgm:cxn modelId="{B33E7B91-133E-4A92-9E45-1BF72C059555}" type="presParOf" srcId="{F59A0F22-035B-43C2-8F8B-63E83195A489}" destId="{404A440F-D38E-489D-AE5D-21670F9EEBBC}" srcOrd="4" destOrd="0" presId="urn:microsoft.com/office/officeart/2008/layout/HorizontalMultiLevelHierarchy"/>
    <dgm:cxn modelId="{E59E9E7D-D229-4A39-BDE4-ECDBD9425B7E}" type="presParOf" srcId="{404A440F-D38E-489D-AE5D-21670F9EEBBC}" destId="{9477F4E3-C7A4-4713-8AF9-589E13D6CDA7}" srcOrd="0" destOrd="0" presId="urn:microsoft.com/office/officeart/2008/layout/HorizontalMultiLevelHierarchy"/>
    <dgm:cxn modelId="{21729E0E-45EA-4D94-B3F0-70309983DD74}" type="presParOf" srcId="{F59A0F22-035B-43C2-8F8B-63E83195A489}" destId="{BA42E660-6B66-4717-9191-D8D33FB3DBF2}" srcOrd="5" destOrd="0" presId="urn:microsoft.com/office/officeart/2008/layout/HorizontalMultiLevelHierarchy"/>
    <dgm:cxn modelId="{CBCAA4BA-5469-48DF-958B-B1A203680B68}" type="presParOf" srcId="{BA42E660-6B66-4717-9191-D8D33FB3DBF2}" destId="{445CB483-E82E-43E7-897D-DB4157CE804E}" srcOrd="0" destOrd="0" presId="urn:microsoft.com/office/officeart/2008/layout/HorizontalMultiLevelHierarchy"/>
    <dgm:cxn modelId="{C1455C75-2BB4-494A-AFB1-D69AE612B8F9}" type="presParOf" srcId="{BA42E660-6B66-4717-9191-D8D33FB3DBF2}" destId="{77453872-4497-4542-8774-700E7E8E4332}" srcOrd="1" destOrd="0" presId="urn:microsoft.com/office/officeart/2008/layout/HorizontalMultiLevelHierarchy"/>
    <dgm:cxn modelId="{CAB8FC61-E54A-465E-829A-DEAB51CB1A33}" type="presParOf" srcId="{F59A0F22-035B-43C2-8F8B-63E83195A489}" destId="{810F3220-66C8-4382-952F-DD52FDD46103}" srcOrd="6" destOrd="0" presId="urn:microsoft.com/office/officeart/2008/layout/HorizontalMultiLevelHierarchy"/>
    <dgm:cxn modelId="{11AB4011-595A-43A9-AA4C-8D1AED6CFC6C}" type="presParOf" srcId="{810F3220-66C8-4382-952F-DD52FDD46103}" destId="{26705C38-E3AA-4414-A877-6AA735FEB679}" srcOrd="0" destOrd="0" presId="urn:microsoft.com/office/officeart/2008/layout/HorizontalMultiLevelHierarchy"/>
    <dgm:cxn modelId="{6ABE03CC-5741-49AE-8009-E145F6FD810B}" type="presParOf" srcId="{F59A0F22-035B-43C2-8F8B-63E83195A489}" destId="{C5987B40-E62B-4745-96DA-5D17C47F0238}" srcOrd="7" destOrd="0" presId="urn:microsoft.com/office/officeart/2008/layout/HorizontalMultiLevelHierarchy"/>
    <dgm:cxn modelId="{AC3F6F9B-63CD-4BD2-AB35-28BC53AFC91B}" type="presParOf" srcId="{C5987B40-E62B-4745-96DA-5D17C47F0238}" destId="{96BFD1A9-C7C3-41CD-B01D-624BB953FBD7}" srcOrd="0" destOrd="0" presId="urn:microsoft.com/office/officeart/2008/layout/HorizontalMultiLevelHierarchy"/>
    <dgm:cxn modelId="{74102328-50CB-46AC-AF8E-2946B3472D2C}" type="presParOf" srcId="{C5987B40-E62B-4745-96DA-5D17C47F0238}" destId="{6295ADF9-CC8F-48B9-B373-9795A8CE2180}" srcOrd="1" destOrd="0" presId="urn:microsoft.com/office/officeart/2008/layout/HorizontalMultiLevelHierarchy"/>
    <dgm:cxn modelId="{2CD2E9CE-7862-43DC-BAA8-4F5393D72DF5}" type="presParOf" srcId="{F59A0F22-035B-43C2-8F8B-63E83195A489}" destId="{24B75F30-3341-4E37-85BD-5D2EB9F46CF7}" srcOrd="8" destOrd="0" presId="urn:microsoft.com/office/officeart/2008/layout/HorizontalMultiLevelHierarchy"/>
    <dgm:cxn modelId="{BA527401-4EDB-41E0-BAB8-DF9DB7162C39}" type="presParOf" srcId="{24B75F30-3341-4E37-85BD-5D2EB9F46CF7}" destId="{845144FF-39D1-4C71-90FC-96AC978E3DE5}" srcOrd="0" destOrd="0" presId="urn:microsoft.com/office/officeart/2008/layout/HorizontalMultiLevelHierarchy"/>
    <dgm:cxn modelId="{C1773AE8-8C21-4055-8419-6DE649B8514B}" type="presParOf" srcId="{F59A0F22-035B-43C2-8F8B-63E83195A489}" destId="{69E53BE4-AA65-4C3F-ACA0-76C2692E64B1}" srcOrd="9" destOrd="0" presId="urn:microsoft.com/office/officeart/2008/layout/HorizontalMultiLevelHierarchy"/>
    <dgm:cxn modelId="{E72605B9-305E-4A2B-9413-62E5D25EA2B1}" type="presParOf" srcId="{69E53BE4-AA65-4C3F-ACA0-76C2692E64B1}" destId="{4BCDA101-D7A6-4014-8270-AA3882E52B57}" srcOrd="0" destOrd="0" presId="urn:microsoft.com/office/officeart/2008/layout/HorizontalMultiLevelHierarchy"/>
    <dgm:cxn modelId="{06AEEC84-A1B7-4994-B98D-43D7078ACC3E}" type="presParOf" srcId="{69E53BE4-AA65-4C3F-ACA0-76C2692E64B1}" destId="{E6D276BE-D933-4A51-85D2-2118FBA713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922C6D-0AF3-4543-95C1-87B7A14E46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74E1CB-C933-4DF8-A74A-909EBCACC4CA}">
      <dgm:prSet custT="1"/>
      <dgm:spPr/>
      <dgm:t>
        <a:bodyPr/>
        <a:lstStyle/>
        <a:p>
          <a:pPr rtl="0"/>
          <a:r>
            <a:rPr lang="ru-RU" sz="1400" b="1" dirty="0" smtClean="0"/>
            <a:t>форме поверхности</a:t>
          </a:r>
          <a:endParaRPr lang="ru-RU" sz="1400" dirty="0"/>
        </a:p>
      </dgm:t>
    </dgm:pt>
    <dgm:pt modelId="{67F881C4-AD18-4F25-98DA-733A069D1550}" type="parTrans" cxnId="{7A42B7BD-256E-4325-95B1-49E265349121}">
      <dgm:prSet/>
      <dgm:spPr/>
      <dgm:t>
        <a:bodyPr/>
        <a:lstStyle/>
        <a:p>
          <a:endParaRPr lang="ru-RU"/>
        </a:p>
      </dgm:t>
    </dgm:pt>
    <dgm:pt modelId="{62BD4ACA-B90F-4F22-A38F-3DEBE6F60328}" type="sibTrans" cxnId="{7A42B7BD-256E-4325-95B1-49E265349121}">
      <dgm:prSet/>
      <dgm:spPr/>
      <dgm:t>
        <a:bodyPr/>
        <a:lstStyle/>
        <a:p>
          <a:endParaRPr lang="ru-RU"/>
        </a:p>
      </dgm:t>
    </dgm:pt>
    <dgm:pt modelId="{4CACF92B-7549-4839-AF32-9694CA196D44}">
      <dgm:prSet custT="1"/>
      <dgm:spPr/>
      <dgm:t>
        <a:bodyPr/>
        <a:lstStyle/>
        <a:p>
          <a:pPr rtl="0"/>
          <a:r>
            <a:rPr lang="ru-RU" sz="1400" b="1" dirty="0" smtClean="0"/>
            <a:t>расположению резьбы</a:t>
          </a:r>
          <a:endParaRPr lang="ru-RU" sz="1400" dirty="0"/>
        </a:p>
      </dgm:t>
    </dgm:pt>
    <dgm:pt modelId="{88E84E7B-D98E-46A6-948B-7B7B1C1DA682}" type="parTrans" cxnId="{54760C1B-366E-4D35-90A1-91888402E343}">
      <dgm:prSet/>
      <dgm:spPr/>
      <dgm:t>
        <a:bodyPr/>
        <a:lstStyle/>
        <a:p>
          <a:endParaRPr lang="ru-RU"/>
        </a:p>
      </dgm:t>
    </dgm:pt>
    <dgm:pt modelId="{DC3F5C1D-A4AE-4B5D-9CE6-7EC550691280}" type="sibTrans" cxnId="{54760C1B-366E-4D35-90A1-91888402E343}">
      <dgm:prSet/>
      <dgm:spPr/>
      <dgm:t>
        <a:bodyPr/>
        <a:lstStyle/>
        <a:p>
          <a:endParaRPr lang="ru-RU"/>
        </a:p>
      </dgm:t>
    </dgm:pt>
    <dgm:pt modelId="{9EBA2297-F0D0-44B1-B861-B27E760F99A2}">
      <dgm:prSet custT="1"/>
      <dgm:spPr/>
      <dgm:t>
        <a:bodyPr/>
        <a:lstStyle/>
        <a:p>
          <a:pPr rtl="0"/>
          <a:r>
            <a:rPr lang="ru-RU" sz="1400" b="1" dirty="0" smtClean="0"/>
            <a:t>направлению винтовой линии</a:t>
          </a:r>
          <a:endParaRPr lang="ru-RU" sz="1400" dirty="0"/>
        </a:p>
      </dgm:t>
    </dgm:pt>
    <dgm:pt modelId="{28813C45-BAFA-435B-A25A-E55067B0E5FC}" type="parTrans" cxnId="{DBC65D85-92F4-4B53-9594-2484E43DC6B3}">
      <dgm:prSet/>
      <dgm:spPr/>
      <dgm:t>
        <a:bodyPr/>
        <a:lstStyle/>
        <a:p>
          <a:endParaRPr lang="ru-RU"/>
        </a:p>
      </dgm:t>
    </dgm:pt>
    <dgm:pt modelId="{24857A52-6B95-4853-BDD2-0BE6D1FD0C7C}" type="sibTrans" cxnId="{DBC65D85-92F4-4B53-9594-2484E43DC6B3}">
      <dgm:prSet/>
      <dgm:spPr/>
      <dgm:t>
        <a:bodyPr/>
        <a:lstStyle/>
        <a:p>
          <a:endParaRPr lang="ru-RU"/>
        </a:p>
      </dgm:t>
    </dgm:pt>
    <dgm:pt modelId="{AF8426DE-D735-4D68-B4C4-1F7D65AA3D8E}">
      <dgm:prSet custT="1"/>
      <dgm:spPr/>
      <dgm:t>
        <a:bodyPr/>
        <a:lstStyle/>
        <a:p>
          <a:pPr rtl="0"/>
          <a:r>
            <a:rPr lang="ru-RU" sz="1400" b="1" dirty="0" smtClean="0"/>
            <a:t>числу заходов</a:t>
          </a:r>
          <a:endParaRPr lang="ru-RU" sz="1400" dirty="0"/>
        </a:p>
      </dgm:t>
    </dgm:pt>
    <dgm:pt modelId="{683A16AB-237D-4ADE-8091-0913109D1E92}" type="parTrans" cxnId="{4CE79E67-5F83-4A8F-8418-2FDEB503DFD4}">
      <dgm:prSet/>
      <dgm:spPr/>
      <dgm:t>
        <a:bodyPr/>
        <a:lstStyle/>
        <a:p>
          <a:endParaRPr lang="ru-RU"/>
        </a:p>
      </dgm:t>
    </dgm:pt>
    <dgm:pt modelId="{9AAABA92-58D5-4EDD-970C-14D641329B0D}" type="sibTrans" cxnId="{4CE79E67-5F83-4A8F-8418-2FDEB503DFD4}">
      <dgm:prSet/>
      <dgm:spPr/>
      <dgm:t>
        <a:bodyPr/>
        <a:lstStyle/>
        <a:p>
          <a:endParaRPr lang="ru-RU"/>
        </a:p>
      </dgm:t>
    </dgm:pt>
    <dgm:pt modelId="{39C5E550-DD5D-4ED7-B0DA-6CA95086B858}">
      <dgm:prSet custT="1"/>
      <dgm:spPr/>
      <dgm:t>
        <a:bodyPr/>
        <a:lstStyle/>
        <a:p>
          <a:pPr rtl="0"/>
          <a:r>
            <a:rPr lang="ru-RU" sz="1400" b="1" dirty="0" smtClean="0"/>
            <a:t>эксплуатационному назначению</a:t>
          </a:r>
          <a:endParaRPr lang="ru-RU" sz="1400" dirty="0"/>
        </a:p>
      </dgm:t>
    </dgm:pt>
    <dgm:pt modelId="{8B83B248-3DDC-463B-9AE2-FA1C3324D655}" type="parTrans" cxnId="{ABBE636F-09DF-4DBE-887F-CE68810BE2B6}">
      <dgm:prSet/>
      <dgm:spPr/>
      <dgm:t>
        <a:bodyPr/>
        <a:lstStyle/>
        <a:p>
          <a:endParaRPr lang="ru-RU"/>
        </a:p>
      </dgm:t>
    </dgm:pt>
    <dgm:pt modelId="{BD968A0C-EAE5-4928-B6B0-842B78C3422A}" type="sibTrans" cxnId="{ABBE636F-09DF-4DBE-887F-CE68810BE2B6}">
      <dgm:prSet/>
      <dgm:spPr/>
      <dgm:t>
        <a:bodyPr/>
        <a:lstStyle/>
        <a:p>
          <a:endParaRPr lang="ru-RU"/>
        </a:p>
      </dgm:t>
    </dgm:pt>
    <dgm:pt modelId="{8AC3F03C-BC73-4327-974D-74D87AD8202D}">
      <dgm:prSet custT="1"/>
      <dgm:spPr/>
      <dgm:t>
        <a:bodyPr/>
        <a:lstStyle/>
        <a:p>
          <a:pPr rtl="0"/>
          <a:r>
            <a:rPr lang="ru-RU" sz="1400" b="1" dirty="0" smtClean="0"/>
            <a:t>форме профиля</a:t>
          </a:r>
          <a:endParaRPr lang="ru-RU" sz="1400" dirty="0"/>
        </a:p>
      </dgm:t>
    </dgm:pt>
    <dgm:pt modelId="{414ABF50-BD95-4AB4-BEE2-F33A66AFC625}" type="parTrans" cxnId="{009F249D-DEBC-4C86-A45C-E6B98E174FE1}">
      <dgm:prSet/>
      <dgm:spPr/>
      <dgm:t>
        <a:bodyPr/>
        <a:lstStyle/>
        <a:p>
          <a:endParaRPr lang="ru-RU"/>
        </a:p>
      </dgm:t>
    </dgm:pt>
    <dgm:pt modelId="{0C4A4D36-E6A5-48C0-ADAA-342B754679D4}" type="sibTrans" cxnId="{009F249D-DEBC-4C86-A45C-E6B98E174FE1}">
      <dgm:prSet/>
      <dgm:spPr/>
      <dgm:t>
        <a:bodyPr/>
        <a:lstStyle/>
        <a:p>
          <a:endParaRPr lang="ru-RU"/>
        </a:p>
      </dgm:t>
    </dgm:pt>
    <dgm:pt modelId="{84D96DC1-F44B-469B-8A05-25936F946417}" type="pres">
      <dgm:prSet presAssocID="{51922C6D-0AF3-4543-95C1-87B7A14E46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D9A17F-3D26-4B81-B367-FC3EC4CCFA4A}" type="pres">
      <dgm:prSet presAssocID="{9074E1CB-C933-4DF8-A74A-909EBCACC4CA}" presName="hierRoot1" presStyleCnt="0">
        <dgm:presLayoutVars>
          <dgm:hierBranch val="init"/>
        </dgm:presLayoutVars>
      </dgm:prSet>
      <dgm:spPr/>
    </dgm:pt>
    <dgm:pt modelId="{53B29E85-075C-4C80-A1EF-7CC08FCED02F}" type="pres">
      <dgm:prSet presAssocID="{9074E1CB-C933-4DF8-A74A-909EBCACC4CA}" presName="rootComposite1" presStyleCnt="0"/>
      <dgm:spPr/>
    </dgm:pt>
    <dgm:pt modelId="{F1DBDFFC-D37E-4DD9-9EDD-DAD7BA5B62A7}" type="pres">
      <dgm:prSet presAssocID="{9074E1CB-C933-4DF8-A74A-909EBCACC4CA}" presName="rootText1" presStyleLbl="node0" presStyleIdx="0" presStyleCnt="6" custScaleX="243363" custScaleY="274085" custLinFactY="-45464" custLinFactNeighborX="-7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5A9CF-DEFC-4CF0-9166-6C197B6D1DA9}" type="pres">
      <dgm:prSet presAssocID="{9074E1CB-C933-4DF8-A74A-909EBCACC4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1A6BBB-26E8-4E64-A9E0-7C9BCB5A32B2}" type="pres">
      <dgm:prSet presAssocID="{9074E1CB-C933-4DF8-A74A-909EBCACC4CA}" presName="hierChild2" presStyleCnt="0"/>
      <dgm:spPr/>
    </dgm:pt>
    <dgm:pt modelId="{6DF36168-F5E0-4DFB-A5C5-F40C85B76AAE}" type="pres">
      <dgm:prSet presAssocID="{9074E1CB-C933-4DF8-A74A-909EBCACC4CA}" presName="hierChild3" presStyleCnt="0"/>
      <dgm:spPr/>
    </dgm:pt>
    <dgm:pt modelId="{17E5213E-742C-4268-9F47-0BF8FB389A2D}" type="pres">
      <dgm:prSet presAssocID="{4CACF92B-7549-4839-AF32-9694CA196D44}" presName="hierRoot1" presStyleCnt="0">
        <dgm:presLayoutVars>
          <dgm:hierBranch val="init"/>
        </dgm:presLayoutVars>
      </dgm:prSet>
      <dgm:spPr/>
    </dgm:pt>
    <dgm:pt modelId="{5C9E12D6-8536-464D-992E-AAF93E76A535}" type="pres">
      <dgm:prSet presAssocID="{4CACF92B-7549-4839-AF32-9694CA196D44}" presName="rootComposite1" presStyleCnt="0"/>
      <dgm:spPr/>
    </dgm:pt>
    <dgm:pt modelId="{F634E518-1884-402C-8C1C-D5663BCC7C34}" type="pres">
      <dgm:prSet presAssocID="{4CACF92B-7549-4839-AF32-9694CA196D44}" presName="rootText1" presStyleLbl="node0" presStyleIdx="1" presStyleCnt="6" custScaleX="285599" custScaleY="274088" custLinFactY="-88496" custLinFactNeighborX="-475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FB8261-412E-49EF-AAD7-38E8F9F56519}" type="pres">
      <dgm:prSet presAssocID="{4CACF92B-7549-4839-AF32-9694CA196D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903C18-C533-4483-AB80-90C8230EB912}" type="pres">
      <dgm:prSet presAssocID="{4CACF92B-7549-4839-AF32-9694CA196D44}" presName="hierChild2" presStyleCnt="0"/>
      <dgm:spPr/>
    </dgm:pt>
    <dgm:pt modelId="{9BF541E4-4316-477D-A5BD-F5220E4112D2}" type="pres">
      <dgm:prSet presAssocID="{4CACF92B-7549-4839-AF32-9694CA196D44}" presName="hierChild3" presStyleCnt="0"/>
      <dgm:spPr/>
    </dgm:pt>
    <dgm:pt modelId="{442E8366-DAA6-42AA-91E7-B672B3B2C72D}" type="pres">
      <dgm:prSet presAssocID="{9EBA2297-F0D0-44B1-B861-B27E760F99A2}" presName="hierRoot1" presStyleCnt="0">
        <dgm:presLayoutVars>
          <dgm:hierBranch val="init"/>
        </dgm:presLayoutVars>
      </dgm:prSet>
      <dgm:spPr/>
    </dgm:pt>
    <dgm:pt modelId="{3E01274A-E8B6-4126-8D74-9494FB74E72B}" type="pres">
      <dgm:prSet presAssocID="{9EBA2297-F0D0-44B1-B861-B27E760F99A2}" presName="rootComposite1" presStyleCnt="0"/>
      <dgm:spPr/>
    </dgm:pt>
    <dgm:pt modelId="{392D1575-8A9F-4F33-A096-E15827776E5A}" type="pres">
      <dgm:prSet presAssocID="{9EBA2297-F0D0-44B1-B861-B27E760F99A2}" presName="rootText1" presStyleLbl="node0" presStyleIdx="2" presStyleCnt="6" custScaleX="270257" custScaleY="274085" custLinFactY="-81248" custLinFactNeighborX="-2727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43BFC0-CCBB-47FC-85FB-BB3D429A9CD4}" type="pres">
      <dgm:prSet presAssocID="{9EBA2297-F0D0-44B1-B861-B27E760F99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B2AC85A-7EF0-4417-9902-87ED3E82E04A}" type="pres">
      <dgm:prSet presAssocID="{9EBA2297-F0D0-44B1-B861-B27E760F99A2}" presName="hierChild2" presStyleCnt="0"/>
      <dgm:spPr/>
    </dgm:pt>
    <dgm:pt modelId="{39ED14A2-E44A-4694-839D-6C5AEA24A380}" type="pres">
      <dgm:prSet presAssocID="{9EBA2297-F0D0-44B1-B861-B27E760F99A2}" presName="hierChild3" presStyleCnt="0"/>
      <dgm:spPr/>
    </dgm:pt>
    <dgm:pt modelId="{B7708661-9356-45D3-9773-C0E26AE28567}" type="pres">
      <dgm:prSet presAssocID="{AF8426DE-D735-4D68-B4C4-1F7D65AA3D8E}" presName="hierRoot1" presStyleCnt="0">
        <dgm:presLayoutVars>
          <dgm:hierBranch val="init"/>
        </dgm:presLayoutVars>
      </dgm:prSet>
      <dgm:spPr/>
    </dgm:pt>
    <dgm:pt modelId="{A0B12B3A-99BC-4A48-A25F-DC18291E2DFF}" type="pres">
      <dgm:prSet presAssocID="{AF8426DE-D735-4D68-B4C4-1F7D65AA3D8E}" presName="rootComposite1" presStyleCnt="0"/>
      <dgm:spPr/>
    </dgm:pt>
    <dgm:pt modelId="{FB931AD7-807A-4541-9ADD-10B08A06B25D}" type="pres">
      <dgm:prSet presAssocID="{AF8426DE-D735-4D68-B4C4-1F7D65AA3D8E}" presName="rootText1" presStyleLbl="node0" presStyleIdx="3" presStyleCnt="6" custScaleX="194891" custScaleY="274085" custLinFactY="-88496" custLinFactNeighborX="-271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034F0A-3078-4E3B-B6FC-D9D6EB4F3F03}" type="pres">
      <dgm:prSet presAssocID="{AF8426DE-D735-4D68-B4C4-1F7D65AA3D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883A497-18E2-4AEE-B9C3-41AD13A4B630}" type="pres">
      <dgm:prSet presAssocID="{AF8426DE-D735-4D68-B4C4-1F7D65AA3D8E}" presName="hierChild2" presStyleCnt="0"/>
      <dgm:spPr/>
    </dgm:pt>
    <dgm:pt modelId="{35B1B30F-3828-492D-B954-922B5A4D906A}" type="pres">
      <dgm:prSet presAssocID="{AF8426DE-D735-4D68-B4C4-1F7D65AA3D8E}" presName="hierChild3" presStyleCnt="0"/>
      <dgm:spPr/>
    </dgm:pt>
    <dgm:pt modelId="{221BC71D-8644-4ADF-BEA4-FBEADBCE6B96}" type="pres">
      <dgm:prSet presAssocID="{39C5E550-DD5D-4ED7-B0DA-6CA95086B858}" presName="hierRoot1" presStyleCnt="0">
        <dgm:presLayoutVars>
          <dgm:hierBranch val="init"/>
        </dgm:presLayoutVars>
      </dgm:prSet>
      <dgm:spPr/>
    </dgm:pt>
    <dgm:pt modelId="{900A397D-1253-4E5D-8A74-BCC0D4356F29}" type="pres">
      <dgm:prSet presAssocID="{39C5E550-DD5D-4ED7-B0DA-6CA95086B858}" presName="rootComposite1" presStyleCnt="0"/>
      <dgm:spPr/>
    </dgm:pt>
    <dgm:pt modelId="{220D4A69-04A0-4688-89FD-84714C57438A}" type="pres">
      <dgm:prSet presAssocID="{39C5E550-DD5D-4ED7-B0DA-6CA95086B858}" presName="rootText1" presStyleLbl="node0" presStyleIdx="4" presStyleCnt="6" custScaleX="380114" custScaleY="274085" custLinFactY="-81247" custLinFactNeighborX="-1672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8A95E3-ABE6-4DA7-B979-4414F6784976}" type="pres">
      <dgm:prSet presAssocID="{39C5E550-DD5D-4ED7-B0DA-6CA95086B8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9AD164A-644B-4CA3-9C9D-B85A11DEC25F}" type="pres">
      <dgm:prSet presAssocID="{39C5E550-DD5D-4ED7-B0DA-6CA95086B858}" presName="hierChild2" presStyleCnt="0"/>
      <dgm:spPr/>
    </dgm:pt>
    <dgm:pt modelId="{7FC0B8D4-9A74-4518-8685-B091925010CD}" type="pres">
      <dgm:prSet presAssocID="{39C5E550-DD5D-4ED7-B0DA-6CA95086B858}" presName="hierChild3" presStyleCnt="0"/>
      <dgm:spPr/>
    </dgm:pt>
    <dgm:pt modelId="{7AA44566-0AC6-4920-8858-4D0C49866E54}" type="pres">
      <dgm:prSet presAssocID="{8AC3F03C-BC73-4327-974D-74D87AD8202D}" presName="hierRoot1" presStyleCnt="0">
        <dgm:presLayoutVars>
          <dgm:hierBranch val="init"/>
        </dgm:presLayoutVars>
      </dgm:prSet>
      <dgm:spPr/>
    </dgm:pt>
    <dgm:pt modelId="{13D4DB14-FFD0-49D8-8936-B5DDEF95E188}" type="pres">
      <dgm:prSet presAssocID="{8AC3F03C-BC73-4327-974D-74D87AD8202D}" presName="rootComposite1" presStyleCnt="0"/>
      <dgm:spPr/>
    </dgm:pt>
    <dgm:pt modelId="{6D1430B8-2E70-4B57-AA5D-E2A7B36373CE}" type="pres">
      <dgm:prSet presAssocID="{8AC3F03C-BC73-4327-974D-74D87AD8202D}" presName="rootText1" presStyleLbl="node0" presStyleIdx="5" presStyleCnt="6" custScaleX="197613" custScaleY="274085" custLinFactY="-88496" custLinFactNeighborX="-1394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C97553-F9D1-4E46-8BBA-7BC90843394C}" type="pres">
      <dgm:prSet presAssocID="{8AC3F03C-BC73-4327-974D-74D87AD820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BA0F31F-77E1-408C-852F-3C5D4CFD8191}" type="pres">
      <dgm:prSet presAssocID="{8AC3F03C-BC73-4327-974D-74D87AD8202D}" presName="hierChild2" presStyleCnt="0"/>
      <dgm:spPr/>
    </dgm:pt>
    <dgm:pt modelId="{8D65C59E-6AE5-43BD-BA49-29DCCFC8CF97}" type="pres">
      <dgm:prSet presAssocID="{8AC3F03C-BC73-4327-974D-74D87AD8202D}" presName="hierChild3" presStyleCnt="0"/>
      <dgm:spPr/>
    </dgm:pt>
  </dgm:ptLst>
  <dgm:cxnLst>
    <dgm:cxn modelId="{69F4DC31-0BC4-41AA-BED8-9B17427B6092}" type="presOf" srcId="{9074E1CB-C933-4DF8-A74A-909EBCACC4CA}" destId="{0695A9CF-DEFC-4CF0-9166-6C197B6D1DA9}" srcOrd="1" destOrd="0" presId="urn:microsoft.com/office/officeart/2005/8/layout/orgChart1"/>
    <dgm:cxn modelId="{D18E8AC0-8434-4C28-8309-4C568FC61B6B}" type="presOf" srcId="{9EBA2297-F0D0-44B1-B861-B27E760F99A2}" destId="{2143BFC0-CCBB-47FC-85FB-BB3D429A9CD4}" srcOrd="1" destOrd="0" presId="urn:microsoft.com/office/officeart/2005/8/layout/orgChart1"/>
    <dgm:cxn modelId="{CB1028AC-452B-48AA-AB25-B72D076EF3ED}" type="presOf" srcId="{39C5E550-DD5D-4ED7-B0DA-6CA95086B858}" destId="{220D4A69-04A0-4688-89FD-84714C57438A}" srcOrd="0" destOrd="0" presId="urn:microsoft.com/office/officeart/2005/8/layout/orgChart1"/>
    <dgm:cxn modelId="{ABBE636F-09DF-4DBE-887F-CE68810BE2B6}" srcId="{51922C6D-0AF3-4543-95C1-87B7A14E462B}" destId="{39C5E550-DD5D-4ED7-B0DA-6CA95086B858}" srcOrd="4" destOrd="0" parTransId="{8B83B248-3DDC-463B-9AE2-FA1C3324D655}" sibTransId="{BD968A0C-EAE5-4928-B6B0-842B78C3422A}"/>
    <dgm:cxn modelId="{54760C1B-366E-4D35-90A1-91888402E343}" srcId="{51922C6D-0AF3-4543-95C1-87B7A14E462B}" destId="{4CACF92B-7549-4839-AF32-9694CA196D44}" srcOrd="1" destOrd="0" parTransId="{88E84E7B-D98E-46A6-948B-7B7B1C1DA682}" sibTransId="{DC3F5C1D-A4AE-4B5D-9CE6-7EC550691280}"/>
    <dgm:cxn modelId="{00D3B10C-8BC3-424F-BC9F-67734D73F1A4}" type="presOf" srcId="{8AC3F03C-BC73-4327-974D-74D87AD8202D}" destId="{2FC97553-F9D1-4E46-8BBA-7BC90843394C}" srcOrd="1" destOrd="0" presId="urn:microsoft.com/office/officeart/2005/8/layout/orgChart1"/>
    <dgm:cxn modelId="{DBC65D85-92F4-4B53-9594-2484E43DC6B3}" srcId="{51922C6D-0AF3-4543-95C1-87B7A14E462B}" destId="{9EBA2297-F0D0-44B1-B861-B27E760F99A2}" srcOrd="2" destOrd="0" parTransId="{28813C45-BAFA-435B-A25A-E55067B0E5FC}" sibTransId="{24857A52-6B95-4853-BDD2-0BE6D1FD0C7C}"/>
    <dgm:cxn modelId="{02D5BDF3-B793-4DD5-9D90-3F931AD55BA7}" type="presOf" srcId="{51922C6D-0AF3-4543-95C1-87B7A14E462B}" destId="{84D96DC1-F44B-469B-8A05-25936F946417}" srcOrd="0" destOrd="0" presId="urn:microsoft.com/office/officeart/2005/8/layout/orgChart1"/>
    <dgm:cxn modelId="{30924D24-9193-4ECC-AFC6-11E05B42003F}" type="presOf" srcId="{9074E1CB-C933-4DF8-A74A-909EBCACC4CA}" destId="{F1DBDFFC-D37E-4DD9-9EDD-DAD7BA5B62A7}" srcOrd="0" destOrd="0" presId="urn:microsoft.com/office/officeart/2005/8/layout/orgChart1"/>
    <dgm:cxn modelId="{05CB9F72-835D-40D4-9981-E64AFFB6E5E5}" type="presOf" srcId="{AF8426DE-D735-4D68-B4C4-1F7D65AA3D8E}" destId="{EC034F0A-3078-4E3B-B6FC-D9D6EB4F3F03}" srcOrd="1" destOrd="0" presId="urn:microsoft.com/office/officeart/2005/8/layout/orgChart1"/>
    <dgm:cxn modelId="{C6387339-B570-4CB7-B482-1BEEB8FEA355}" type="presOf" srcId="{39C5E550-DD5D-4ED7-B0DA-6CA95086B858}" destId="{B78A95E3-ABE6-4DA7-B979-4414F6784976}" srcOrd="1" destOrd="0" presId="urn:microsoft.com/office/officeart/2005/8/layout/orgChart1"/>
    <dgm:cxn modelId="{7B68AD90-FC10-4147-95D3-C8D6550C4FC0}" type="presOf" srcId="{4CACF92B-7549-4839-AF32-9694CA196D44}" destId="{F634E518-1884-402C-8C1C-D5663BCC7C34}" srcOrd="0" destOrd="0" presId="urn:microsoft.com/office/officeart/2005/8/layout/orgChart1"/>
    <dgm:cxn modelId="{38C1AB59-2436-4D2D-B646-CE709AB3E835}" type="presOf" srcId="{AF8426DE-D735-4D68-B4C4-1F7D65AA3D8E}" destId="{FB931AD7-807A-4541-9ADD-10B08A06B25D}" srcOrd="0" destOrd="0" presId="urn:microsoft.com/office/officeart/2005/8/layout/orgChart1"/>
    <dgm:cxn modelId="{009F249D-DEBC-4C86-A45C-E6B98E174FE1}" srcId="{51922C6D-0AF3-4543-95C1-87B7A14E462B}" destId="{8AC3F03C-BC73-4327-974D-74D87AD8202D}" srcOrd="5" destOrd="0" parTransId="{414ABF50-BD95-4AB4-BEE2-F33A66AFC625}" sibTransId="{0C4A4D36-E6A5-48C0-ADAA-342B754679D4}"/>
    <dgm:cxn modelId="{3CA65AEB-9BA1-46AD-8DE6-55286DB77786}" type="presOf" srcId="{4CACF92B-7549-4839-AF32-9694CA196D44}" destId="{47FB8261-412E-49EF-AAD7-38E8F9F56519}" srcOrd="1" destOrd="0" presId="urn:microsoft.com/office/officeart/2005/8/layout/orgChart1"/>
    <dgm:cxn modelId="{7A42B7BD-256E-4325-95B1-49E265349121}" srcId="{51922C6D-0AF3-4543-95C1-87B7A14E462B}" destId="{9074E1CB-C933-4DF8-A74A-909EBCACC4CA}" srcOrd="0" destOrd="0" parTransId="{67F881C4-AD18-4F25-98DA-733A069D1550}" sibTransId="{62BD4ACA-B90F-4F22-A38F-3DEBE6F60328}"/>
    <dgm:cxn modelId="{F7BC0A54-8866-4986-9003-6A21AE3EA10D}" type="presOf" srcId="{9EBA2297-F0D0-44B1-B861-B27E760F99A2}" destId="{392D1575-8A9F-4F33-A096-E15827776E5A}" srcOrd="0" destOrd="0" presId="urn:microsoft.com/office/officeart/2005/8/layout/orgChart1"/>
    <dgm:cxn modelId="{C0239D27-DF5B-4663-9787-91116B50DBEF}" type="presOf" srcId="{8AC3F03C-BC73-4327-974D-74D87AD8202D}" destId="{6D1430B8-2E70-4B57-AA5D-E2A7B36373CE}" srcOrd="0" destOrd="0" presId="urn:microsoft.com/office/officeart/2005/8/layout/orgChart1"/>
    <dgm:cxn modelId="{4CE79E67-5F83-4A8F-8418-2FDEB503DFD4}" srcId="{51922C6D-0AF3-4543-95C1-87B7A14E462B}" destId="{AF8426DE-D735-4D68-B4C4-1F7D65AA3D8E}" srcOrd="3" destOrd="0" parTransId="{683A16AB-237D-4ADE-8091-0913109D1E92}" sibTransId="{9AAABA92-58D5-4EDD-970C-14D641329B0D}"/>
    <dgm:cxn modelId="{B822A7A1-E7F1-4846-A75D-E71995086D3A}" type="presParOf" srcId="{84D96DC1-F44B-469B-8A05-25936F946417}" destId="{4ED9A17F-3D26-4B81-B367-FC3EC4CCFA4A}" srcOrd="0" destOrd="0" presId="urn:microsoft.com/office/officeart/2005/8/layout/orgChart1"/>
    <dgm:cxn modelId="{1DEAAA42-53CB-4913-A156-80D072A5DA69}" type="presParOf" srcId="{4ED9A17F-3D26-4B81-B367-FC3EC4CCFA4A}" destId="{53B29E85-075C-4C80-A1EF-7CC08FCED02F}" srcOrd="0" destOrd="0" presId="urn:microsoft.com/office/officeart/2005/8/layout/orgChart1"/>
    <dgm:cxn modelId="{7FAE914F-01A4-4924-937B-D76864EF2922}" type="presParOf" srcId="{53B29E85-075C-4C80-A1EF-7CC08FCED02F}" destId="{F1DBDFFC-D37E-4DD9-9EDD-DAD7BA5B62A7}" srcOrd="0" destOrd="0" presId="urn:microsoft.com/office/officeart/2005/8/layout/orgChart1"/>
    <dgm:cxn modelId="{B332F5DC-EED4-476E-AB7A-D546985D01C2}" type="presParOf" srcId="{53B29E85-075C-4C80-A1EF-7CC08FCED02F}" destId="{0695A9CF-DEFC-4CF0-9166-6C197B6D1DA9}" srcOrd="1" destOrd="0" presId="urn:microsoft.com/office/officeart/2005/8/layout/orgChart1"/>
    <dgm:cxn modelId="{2E03EEE1-3FE9-4429-A939-BC4F973D7A4A}" type="presParOf" srcId="{4ED9A17F-3D26-4B81-B367-FC3EC4CCFA4A}" destId="{D01A6BBB-26E8-4E64-A9E0-7C9BCB5A32B2}" srcOrd="1" destOrd="0" presId="urn:microsoft.com/office/officeart/2005/8/layout/orgChart1"/>
    <dgm:cxn modelId="{37289C45-10CF-433E-8F33-D088BD72EE2D}" type="presParOf" srcId="{4ED9A17F-3D26-4B81-B367-FC3EC4CCFA4A}" destId="{6DF36168-F5E0-4DFB-A5C5-F40C85B76AAE}" srcOrd="2" destOrd="0" presId="urn:microsoft.com/office/officeart/2005/8/layout/orgChart1"/>
    <dgm:cxn modelId="{2706AD65-0935-4319-9098-290F47FDD339}" type="presParOf" srcId="{84D96DC1-F44B-469B-8A05-25936F946417}" destId="{17E5213E-742C-4268-9F47-0BF8FB389A2D}" srcOrd="1" destOrd="0" presId="urn:microsoft.com/office/officeart/2005/8/layout/orgChart1"/>
    <dgm:cxn modelId="{E2F2AD26-BFBB-43C9-9FA7-71829A5E35EB}" type="presParOf" srcId="{17E5213E-742C-4268-9F47-0BF8FB389A2D}" destId="{5C9E12D6-8536-464D-992E-AAF93E76A535}" srcOrd="0" destOrd="0" presId="urn:microsoft.com/office/officeart/2005/8/layout/orgChart1"/>
    <dgm:cxn modelId="{06DE1305-3E82-4309-8C5B-A0735F8C7A9D}" type="presParOf" srcId="{5C9E12D6-8536-464D-992E-AAF93E76A535}" destId="{F634E518-1884-402C-8C1C-D5663BCC7C34}" srcOrd="0" destOrd="0" presId="urn:microsoft.com/office/officeart/2005/8/layout/orgChart1"/>
    <dgm:cxn modelId="{1EAEA1E7-C193-4D70-82CF-561E8137E007}" type="presParOf" srcId="{5C9E12D6-8536-464D-992E-AAF93E76A535}" destId="{47FB8261-412E-49EF-AAD7-38E8F9F56519}" srcOrd="1" destOrd="0" presId="urn:microsoft.com/office/officeart/2005/8/layout/orgChart1"/>
    <dgm:cxn modelId="{DD08B2D7-7871-4648-BF33-27D819E9460E}" type="presParOf" srcId="{17E5213E-742C-4268-9F47-0BF8FB389A2D}" destId="{6F903C18-C533-4483-AB80-90C8230EB912}" srcOrd="1" destOrd="0" presId="urn:microsoft.com/office/officeart/2005/8/layout/orgChart1"/>
    <dgm:cxn modelId="{20E0BEE2-E42C-4D1D-9357-61B852BF628B}" type="presParOf" srcId="{17E5213E-742C-4268-9F47-0BF8FB389A2D}" destId="{9BF541E4-4316-477D-A5BD-F5220E4112D2}" srcOrd="2" destOrd="0" presId="urn:microsoft.com/office/officeart/2005/8/layout/orgChart1"/>
    <dgm:cxn modelId="{2DE00CC4-4F43-4729-A97B-823EAB453EF5}" type="presParOf" srcId="{84D96DC1-F44B-469B-8A05-25936F946417}" destId="{442E8366-DAA6-42AA-91E7-B672B3B2C72D}" srcOrd="2" destOrd="0" presId="urn:microsoft.com/office/officeart/2005/8/layout/orgChart1"/>
    <dgm:cxn modelId="{28A5D61A-868D-4DC9-BD15-4BCBDF3C4FB5}" type="presParOf" srcId="{442E8366-DAA6-42AA-91E7-B672B3B2C72D}" destId="{3E01274A-E8B6-4126-8D74-9494FB74E72B}" srcOrd="0" destOrd="0" presId="urn:microsoft.com/office/officeart/2005/8/layout/orgChart1"/>
    <dgm:cxn modelId="{8D0332B7-26AF-4A7C-B5F7-91900B534502}" type="presParOf" srcId="{3E01274A-E8B6-4126-8D74-9494FB74E72B}" destId="{392D1575-8A9F-4F33-A096-E15827776E5A}" srcOrd="0" destOrd="0" presId="urn:microsoft.com/office/officeart/2005/8/layout/orgChart1"/>
    <dgm:cxn modelId="{EC04B7A5-84E0-4A3D-88BE-EFDCB1F88340}" type="presParOf" srcId="{3E01274A-E8B6-4126-8D74-9494FB74E72B}" destId="{2143BFC0-CCBB-47FC-85FB-BB3D429A9CD4}" srcOrd="1" destOrd="0" presId="urn:microsoft.com/office/officeart/2005/8/layout/orgChart1"/>
    <dgm:cxn modelId="{2B87B1FA-5ADC-4B27-91B5-1731BF82065A}" type="presParOf" srcId="{442E8366-DAA6-42AA-91E7-B672B3B2C72D}" destId="{DB2AC85A-7EF0-4417-9902-87ED3E82E04A}" srcOrd="1" destOrd="0" presId="urn:microsoft.com/office/officeart/2005/8/layout/orgChart1"/>
    <dgm:cxn modelId="{794F0BCF-4C15-484A-A6E8-A20047DA2480}" type="presParOf" srcId="{442E8366-DAA6-42AA-91E7-B672B3B2C72D}" destId="{39ED14A2-E44A-4694-839D-6C5AEA24A380}" srcOrd="2" destOrd="0" presId="urn:microsoft.com/office/officeart/2005/8/layout/orgChart1"/>
    <dgm:cxn modelId="{3C1A746C-DE0A-4919-8BDF-E2262107A493}" type="presParOf" srcId="{84D96DC1-F44B-469B-8A05-25936F946417}" destId="{B7708661-9356-45D3-9773-C0E26AE28567}" srcOrd="3" destOrd="0" presId="urn:microsoft.com/office/officeart/2005/8/layout/orgChart1"/>
    <dgm:cxn modelId="{7CD70A71-96B1-4C46-810B-8D29E13DF4C6}" type="presParOf" srcId="{B7708661-9356-45D3-9773-C0E26AE28567}" destId="{A0B12B3A-99BC-4A48-A25F-DC18291E2DFF}" srcOrd="0" destOrd="0" presId="urn:microsoft.com/office/officeart/2005/8/layout/orgChart1"/>
    <dgm:cxn modelId="{DD9CD198-9B07-40D4-8795-2287EC4E33F1}" type="presParOf" srcId="{A0B12B3A-99BC-4A48-A25F-DC18291E2DFF}" destId="{FB931AD7-807A-4541-9ADD-10B08A06B25D}" srcOrd="0" destOrd="0" presId="urn:microsoft.com/office/officeart/2005/8/layout/orgChart1"/>
    <dgm:cxn modelId="{3B3A0168-688B-4056-A652-FA44B6BE393F}" type="presParOf" srcId="{A0B12B3A-99BC-4A48-A25F-DC18291E2DFF}" destId="{EC034F0A-3078-4E3B-B6FC-D9D6EB4F3F03}" srcOrd="1" destOrd="0" presId="urn:microsoft.com/office/officeart/2005/8/layout/orgChart1"/>
    <dgm:cxn modelId="{5FDAEC76-9B2B-4193-B613-D1ACC29A1264}" type="presParOf" srcId="{B7708661-9356-45D3-9773-C0E26AE28567}" destId="{4883A497-18E2-4AEE-B9C3-41AD13A4B630}" srcOrd="1" destOrd="0" presId="urn:microsoft.com/office/officeart/2005/8/layout/orgChart1"/>
    <dgm:cxn modelId="{9BF9B6A0-F5E9-4D79-A725-576BB378DAF1}" type="presParOf" srcId="{B7708661-9356-45D3-9773-C0E26AE28567}" destId="{35B1B30F-3828-492D-B954-922B5A4D906A}" srcOrd="2" destOrd="0" presId="urn:microsoft.com/office/officeart/2005/8/layout/orgChart1"/>
    <dgm:cxn modelId="{F80F7876-7E19-4D2E-A98E-0805577989EA}" type="presParOf" srcId="{84D96DC1-F44B-469B-8A05-25936F946417}" destId="{221BC71D-8644-4ADF-BEA4-FBEADBCE6B96}" srcOrd="4" destOrd="0" presId="urn:microsoft.com/office/officeart/2005/8/layout/orgChart1"/>
    <dgm:cxn modelId="{3892B8C1-069A-4484-81DD-5729A483FAAB}" type="presParOf" srcId="{221BC71D-8644-4ADF-BEA4-FBEADBCE6B96}" destId="{900A397D-1253-4E5D-8A74-BCC0D4356F29}" srcOrd="0" destOrd="0" presId="urn:microsoft.com/office/officeart/2005/8/layout/orgChart1"/>
    <dgm:cxn modelId="{F2A1CB1A-DBF5-40CD-B13A-FD80A0F67DDD}" type="presParOf" srcId="{900A397D-1253-4E5D-8A74-BCC0D4356F29}" destId="{220D4A69-04A0-4688-89FD-84714C57438A}" srcOrd="0" destOrd="0" presId="urn:microsoft.com/office/officeart/2005/8/layout/orgChart1"/>
    <dgm:cxn modelId="{069BA6E2-55B9-4D89-B605-AB5A339960D1}" type="presParOf" srcId="{900A397D-1253-4E5D-8A74-BCC0D4356F29}" destId="{B78A95E3-ABE6-4DA7-B979-4414F6784976}" srcOrd="1" destOrd="0" presId="urn:microsoft.com/office/officeart/2005/8/layout/orgChart1"/>
    <dgm:cxn modelId="{0AB6D100-544C-4E03-B4C6-171671ACE3BD}" type="presParOf" srcId="{221BC71D-8644-4ADF-BEA4-FBEADBCE6B96}" destId="{99AD164A-644B-4CA3-9C9D-B85A11DEC25F}" srcOrd="1" destOrd="0" presId="urn:microsoft.com/office/officeart/2005/8/layout/orgChart1"/>
    <dgm:cxn modelId="{101ED501-D2B1-4CEB-A2B7-FB2AEA49DFA0}" type="presParOf" srcId="{221BC71D-8644-4ADF-BEA4-FBEADBCE6B96}" destId="{7FC0B8D4-9A74-4518-8685-B091925010CD}" srcOrd="2" destOrd="0" presId="urn:microsoft.com/office/officeart/2005/8/layout/orgChart1"/>
    <dgm:cxn modelId="{5E6E250D-60C5-4E1C-80AF-2455691D0324}" type="presParOf" srcId="{84D96DC1-F44B-469B-8A05-25936F946417}" destId="{7AA44566-0AC6-4920-8858-4D0C49866E54}" srcOrd="5" destOrd="0" presId="urn:microsoft.com/office/officeart/2005/8/layout/orgChart1"/>
    <dgm:cxn modelId="{429674C8-F45C-47ED-BB46-B7F56CC8A821}" type="presParOf" srcId="{7AA44566-0AC6-4920-8858-4D0C49866E54}" destId="{13D4DB14-FFD0-49D8-8936-B5DDEF95E188}" srcOrd="0" destOrd="0" presId="urn:microsoft.com/office/officeart/2005/8/layout/orgChart1"/>
    <dgm:cxn modelId="{78A8EA15-4934-4DFF-BC24-598D4FE5D95C}" type="presParOf" srcId="{13D4DB14-FFD0-49D8-8936-B5DDEF95E188}" destId="{6D1430B8-2E70-4B57-AA5D-E2A7B36373CE}" srcOrd="0" destOrd="0" presId="urn:microsoft.com/office/officeart/2005/8/layout/orgChart1"/>
    <dgm:cxn modelId="{B9A840AF-061B-42E4-8A4A-2004E754A616}" type="presParOf" srcId="{13D4DB14-FFD0-49D8-8936-B5DDEF95E188}" destId="{2FC97553-F9D1-4E46-8BBA-7BC90843394C}" srcOrd="1" destOrd="0" presId="urn:microsoft.com/office/officeart/2005/8/layout/orgChart1"/>
    <dgm:cxn modelId="{54719503-CB9F-4072-98AA-C8CF311036F8}" type="presParOf" srcId="{7AA44566-0AC6-4920-8858-4D0C49866E54}" destId="{DBA0F31F-77E1-408C-852F-3C5D4CFD8191}" srcOrd="1" destOrd="0" presId="urn:microsoft.com/office/officeart/2005/8/layout/orgChart1"/>
    <dgm:cxn modelId="{08D71BC4-27A7-4753-86ED-77ED1999166E}" type="presParOf" srcId="{7AA44566-0AC6-4920-8858-4D0C49866E54}" destId="{8D65C59E-6AE5-43BD-BA49-29DCCFC8CF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AF3786-8A7E-45A4-B5CF-8AD0ABA32C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79A6A8-CB80-47D6-8232-B1D5B2886F3C}">
      <dgm:prSet/>
      <dgm:spPr/>
      <dgm:t>
        <a:bodyPr/>
        <a:lstStyle/>
        <a:p>
          <a:pPr rtl="0"/>
          <a:r>
            <a:rPr lang="ru-RU" b="1" dirty="0" smtClean="0"/>
            <a:t>Цилиндрическая</a:t>
          </a:r>
          <a:endParaRPr lang="ru-RU" b="1" dirty="0"/>
        </a:p>
      </dgm:t>
    </dgm:pt>
    <dgm:pt modelId="{E224CA14-9CC5-4A74-BA9C-48E1C01DE909}" type="parTrans" cxnId="{BB9DA6C1-D85B-4E10-BD8F-D59AD74C423D}">
      <dgm:prSet/>
      <dgm:spPr/>
      <dgm:t>
        <a:bodyPr/>
        <a:lstStyle/>
        <a:p>
          <a:endParaRPr lang="ru-RU"/>
        </a:p>
      </dgm:t>
    </dgm:pt>
    <dgm:pt modelId="{BCB7407F-D9E0-4C57-B534-864AABA9EEA8}" type="sibTrans" cxnId="{BB9DA6C1-D85B-4E10-BD8F-D59AD74C423D}">
      <dgm:prSet/>
      <dgm:spPr/>
      <dgm:t>
        <a:bodyPr/>
        <a:lstStyle/>
        <a:p>
          <a:endParaRPr lang="ru-RU"/>
        </a:p>
      </dgm:t>
    </dgm:pt>
    <dgm:pt modelId="{EA845BCD-1D29-4C3D-8427-712BA9692986}">
      <dgm:prSet/>
      <dgm:spPr/>
      <dgm:t>
        <a:bodyPr/>
        <a:lstStyle/>
        <a:p>
          <a:pPr rtl="0"/>
          <a:r>
            <a:rPr lang="ru-RU" b="1" dirty="0" smtClean="0"/>
            <a:t>Коническая</a:t>
          </a:r>
          <a:endParaRPr lang="ru-RU" b="1" dirty="0"/>
        </a:p>
      </dgm:t>
    </dgm:pt>
    <dgm:pt modelId="{8AFE283F-9330-4ADA-B065-0499FF93BB74}" type="parTrans" cxnId="{757B4719-234A-4E0B-89CA-97B36456C621}">
      <dgm:prSet/>
      <dgm:spPr/>
      <dgm:t>
        <a:bodyPr/>
        <a:lstStyle/>
        <a:p>
          <a:endParaRPr lang="ru-RU"/>
        </a:p>
      </dgm:t>
    </dgm:pt>
    <dgm:pt modelId="{EF860A8C-2A60-4EC1-95D7-D48A95F38B48}" type="sibTrans" cxnId="{757B4719-234A-4E0B-89CA-97B36456C621}">
      <dgm:prSet/>
      <dgm:spPr/>
      <dgm:t>
        <a:bodyPr/>
        <a:lstStyle/>
        <a:p>
          <a:endParaRPr lang="ru-RU"/>
        </a:p>
      </dgm:t>
    </dgm:pt>
    <dgm:pt modelId="{E9AC8EC6-D135-491D-B865-804976961F64}" type="pres">
      <dgm:prSet presAssocID="{CBAF3786-8A7E-45A4-B5CF-8AD0ABA3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87696-4A3F-4D28-9A5C-DADD12130AFF}" type="pres">
      <dgm:prSet presAssocID="{3579A6A8-CB80-47D6-8232-B1D5B2886F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0AC17-3831-428E-BD93-72D827E6093C}" type="pres">
      <dgm:prSet presAssocID="{BCB7407F-D9E0-4C57-B534-864AABA9EEA8}" presName="spacer" presStyleCnt="0"/>
      <dgm:spPr/>
    </dgm:pt>
    <dgm:pt modelId="{61335759-2E4C-4C94-88E7-BC3B4BE95147}" type="pres">
      <dgm:prSet presAssocID="{EA845BCD-1D29-4C3D-8427-712BA969298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9DA6C1-D85B-4E10-BD8F-D59AD74C423D}" srcId="{CBAF3786-8A7E-45A4-B5CF-8AD0ABA32C5F}" destId="{3579A6A8-CB80-47D6-8232-B1D5B2886F3C}" srcOrd="0" destOrd="0" parTransId="{E224CA14-9CC5-4A74-BA9C-48E1C01DE909}" sibTransId="{BCB7407F-D9E0-4C57-B534-864AABA9EEA8}"/>
    <dgm:cxn modelId="{757B4719-234A-4E0B-89CA-97B36456C621}" srcId="{CBAF3786-8A7E-45A4-B5CF-8AD0ABA32C5F}" destId="{EA845BCD-1D29-4C3D-8427-712BA9692986}" srcOrd="1" destOrd="0" parTransId="{8AFE283F-9330-4ADA-B065-0499FF93BB74}" sibTransId="{EF860A8C-2A60-4EC1-95D7-D48A95F38B48}"/>
    <dgm:cxn modelId="{B5FECB51-5459-4A95-B2E3-6DF381FA7587}" type="presOf" srcId="{3579A6A8-CB80-47D6-8232-B1D5B2886F3C}" destId="{BB187696-4A3F-4D28-9A5C-DADD12130AFF}" srcOrd="0" destOrd="0" presId="urn:microsoft.com/office/officeart/2005/8/layout/vList2"/>
    <dgm:cxn modelId="{9946777F-DC28-46E1-9385-1FFBC4EB486F}" type="presOf" srcId="{CBAF3786-8A7E-45A4-B5CF-8AD0ABA32C5F}" destId="{E9AC8EC6-D135-491D-B865-804976961F64}" srcOrd="0" destOrd="0" presId="urn:microsoft.com/office/officeart/2005/8/layout/vList2"/>
    <dgm:cxn modelId="{DF08E79D-C451-4CAA-9941-07B818A72C19}" type="presOf" srcId="{EA845BCD-1D29-4C3D-8427-712BA9692986}" destId="{61335759-2E4C-4C94-88E7-BC3B4BE95147}" srcOrd="0" destOrd="0" presId="urn:microsoft.com/office/officeart/2005/8/layout/vList2"/>
    <dgm:cxn modelId="{FB497EE1-3DA6-4556-92BA-0DCB9CB150FE}" type="presParOf" srcId="{E9AC8EC6-D135-491D-B865-804976961F64}" destId="{BB187696-4A3F-4D28-9A5C-DADD12130AFF}" srcOrd="0" destOrd="0" presId="urn:microsoft.com/office/officeart/2005/8/layout/vList2"/>
    <dgm:cxn modelId="{E7BF7545-E6AB-41D4-A08B-60D4EA92B1B3}" type="presParOf" srcId="{E9AC8EC6-D135-491D-B865-804976961F64}" destId="{E1D0AC17-3831-428E-BD93-72D827E6093C}" srcOrd="1" destOrd="0" presId="urn:microsoft.com/office/officeart/2005/8/layout/vList2"/>
    <dgm:cxn modelId="{561E3628-F2D1-4D60-A9B9-9322240D6408}" type="presParOf" srcId="{E9AC8EC6-D135-491D-B865-804976961F64}" destId="{61335759-2E4C-4C94-88E7-BC3B4BE951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8A8267-BD67-4154-9EEB-98A1C2A2E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03159-CA28-4206-86F0-9AAB5F62BC43}">
      <dgm:prSet/>
      <dgm:spPr/>
      <dgm:t>
        <a:bodyPr/>
        <a:lstStyle/>
        <a:p>
          <a:pPr rtl="0"/>
          <a:r>
            <a:rPr lang="ru-RU" b="1" dirty="0" smtClean="0"/>
            <a:t>Внешняя</a:t>
          </a:r>
          <a:endParaRPr lang="ru-RU" b="1" dirty="0"/>
        </a:p>
      </dgm:t>
    </dgm:pt>
    <dgm:pt modelId="{62757204-AEE8-4498-A2B9-596848B13CA9}" type="parTrans" cxnId="{02329EEB-C97C-4B8B-98FA-4CA870B69A6C}">
      <dgm:prSet/>
      <dgm:spPr/>
      <dgm:t>
        <a:bodyPr/>
        <a:lstStyle/>
        <a:p>
          <a:endParaRPr lang="ru-RU"/>
        </a:p>
      </dgm:t>
    </dgm:pt>
    <dgm:pt modelId="{2800AAE8-6DB8-4680-8E7E-A8000AC38AEF}" type="sibTrans" cxnId="{02329EEB-C97C-4B8B-98FA-4CA870B69A6C}">
      <dgm:prSet/>
      <dgm:spPr/>
      <dgm:t>
        <a:bodyPr/>
        <a:lstStyle/>
        <a:p>
          <a:endParaRPr lang="ru-RU"/>
        </a:p>
      </dgm:t>
    </dgm:pt>
    <dgm:pt modelId="{924459E9-DD3E-4D57-94A6-7823C4BB902A}">
      <dgm:prSet/>
      <dgm:spPr/>
      <dgm:t>
        <a:bodyPr/>
        <a:lstStyle/>
        <a:p>
          <a:pPr rtl="0"/>
          <a:r>
            <a:rPr lang="ru-RU" b="1" dirty="0" smtClean="0"/>
            <a:t>Внутренняя</a:t>
          </a:r>
          <a:endParaRPr lang="ru-RU" b="1" dirty="0"/>
        </a:p>
      </dgm:t>
    </dgm:pt>
    <dgm:pt modelId="{3FA02B4A-00A8-452A-BF24-1CA6EFD02E88}" type="parTrans" cxnId="{F17DEED1-2FBF-477E-A5EB-A89FC737FF3B}">
      <dgm:prSet/>
      <dgm:spPr/>
      <dgm:t>
        <a:bodyPr/>
        <a:lstStyle/>
        <a:p>
          <a:endParaRPr lang="ru-RU"/>
        </a:p>
      </dgm:t>
    </dgm:pt>
    <dgm:pt modelId="{4B7D05F3-29DF-42A3-A2EE-A741A5A7B09B}" type="sibTrans" cxnId="{F17DEED1-2FBF-477E-A5EB-A89FC737FF3B}">
      <dgm:prSet/>
      <dgm:spPr/>
      <dgm:t>
        <a:bodyPr/>
        <a:lstStyle/>
        <a:p>
          <a:endParaRPr lang="ru-RU"/>
        </a:p>
      </dgm:t>
    </dgm:pt>
    <dgm:pt modelId="{503D01E2-7B01-4BD6-8F47-81990B1CC0B0}" type="pres">
      <dgm:prSet presAssocID="{268A8267-BD67-4154-9EEB-98A1C2A2E3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C2DCC-34D5-4F10-823D-751DA6414936}" type="pres">
      <dgm:prSet presAssocID="{64F03159-CA28-4206-86F0-9AAB5F62BC4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E2171-E5D4-4C44-86C0-4EC2CC9B63BB}" type="pres">
      <dgm:prSet presAssocID="{2800AAE8-6DB8-4680-8E7E-A8000AC38AEF}" presName="spacer" presStyleCnt="0"/>
      <dgm:spPr/>
    </dgm:pt>
    <dgm:pt modelId="{702851C6-F3C0-42BB-ACC8-7B7F399C1347}" type="pres">
      <dgm:prSet presAssocID="{924459E9-DD3E-4D57-94A6-7823C4BB90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DEED1-2FBF-477E-A5EB-A89FC737FF3B}" srcId="{268A8267-BD67-4154-9EEB-98A1C2A2E308}" destId="{924459E9-DD3E-4D57-94A6-7823C4BB902A}" srcOrd="1" destOrd="0" parTransId="{3FA02B4A-00A8-452A-BF24-1CA6EFD02E88}" sibTransId="{4B7D05F3-29DF-42A3-A2EE-A741A5A7B09B}"/>
    <dgm:cxn modelId="{F5647561-0331-4F88-95FE-E617F63ED5EE}" type="presOf" srcId="{268A8267-BD67-4154-9EEB-98A1C2A2E308}" destId="{503D01E2-7B01-4BD6-8F47-81990B1CC0B0}" srcOrd="0" destOrd="0" presId="urn:microsoft.com/office/officeart/2005/8/layout/vList2"/>
    <dgm:cxn modelId="{02329EEB-C97C-4B8B-98FA-4CA870B69A6C}" srcId="{268A8267-BD67-4154-9EEB-98A1C2A2E308}" destId="{64F03159-CA28-4206-86F0-9AAB5F62BC43}" srcOrd="0" destOrd="0" parTransId="{62757204-AEE8-4498-A2B9-596848B13CA9}" sibTransId="{2800AAE8-6DB8-4680-8E7E-A8000AC38AEF}"/>
    <dgm:cxn modelId="{A0C7D24B-48E9-4510-AC09-9255E69308AB}" type="presOf" srcId="{924459E9-DD3E-4D57-94A6-7823C4BB902A}" destId="{702851C6-F3C0-42BB-ACC8-7B7F399C1347}" srcOrd="0" destOrd="0" presId="urn:microsoft.com/office/officeart/2005/8/layout/vList2"/>
    <dgm:cxn modelId="{4B0D29AF-0FBB-4575-9CD9-E1A25651DE3F}" type="presOf" srcId="{64F03159-CA28-4206-86F0-9AAB5F62BC43}" destId="{45CC2DCC-34D5-4F10-823D-751DA6414936}" srcOrd="0" destOrd="0" presId="urn:microsoft.com/office/officeart/2005/8/layout/vList2"/>
    <dgm:cxn modelId="{87E6DC4E-8BD1-43AA-B121-28DB8C4F2A8A}" type="presParOf" srcId="{503D01E2-7B01-4BD6-8F47-81990B1CC0B0}" destId="{45CC2DCC-34D5-4F10-823D-751DA6414936}" srcOrd="0" destOrd="0" presId="urn:microsoft.com/office/officeart/2005/8/layout/vList2"/>
    <dgm:cxn modelId="{5ACC5B6D-C930-4673-BCDB-95B9E12D47A7}" type="presParOf" srcId="{503D01E2-7B01-4BD6-8F47-81990B1CC0B0}" destId="{925E2171-E5D4-4C44-86C0-4EC2CC9B63BB}" srcOrd="1" destOrd="0" presId="urn:microsoft.com/office/officeart/2005/8/layout/vList2"/>
    <dgm:cxn modelId="{006A0570-B7D8-42FC-BF71-71448858827B}" type="presParOf" srcId="{503D01E2-7B01-4BD6-8F47-81990B1CC0B0}" destId="{702851C6-F3C0-42BB-ACC8-7B7F399C134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F33449E5-5B4A-4BBC-BC9A-3841AD521683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60A098B2-B809-44FD-9CBA-820813418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98B2-B809-44FD-9CBA-8208134181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3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098B2-B809-44FD-9CBA-8208134181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7BDC-A032-4788-8DAA-DF2CA0BE2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A55F-4BEB-4648-B005-9B2489963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0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4BD10A-8B05-46FF-9510-FB80372F986A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989025-7522-456E-9494-4A28B9D93C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http://images.drive2.ru/user.blog.photos/1800/000/000/023/198/88cb49e36d5203f0-original.jpg" TargetMode="External"/><Relationship Id="rId3" Type="http://schemas.openxmlformats.org/officeDocument/2006/relationships/image" Target="http://www.lappgroup.ru/typo3temp/pics/a5e7ba248f.jpg" TargetMode="External"/><Relationship Id="rId7" Type="http://schemas.openxmlformats.org/officeDocument/2006/relationships/image" Target="http://www.oxiru.com/oxiru/imgs/b/soed_pt18611.jpg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http://www.sts-k.ru/images/armatura/big464.jpg" TargetMode="External"/><Relationship Id="rId5" Type="http://schemas.openxmlformats.org/officeDocument/2006/relationships/image" Target="http://megasklad.ru/data/photoes/s367235.gif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gif"/><Relationship Id="rId9" Type="http://schemas.openxmlformats.org/officeDocument/2006/relationships/image" Target="http://ecolum.ru/userfiles/image/07_cokol2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video" Target="file:///C:\Documents%20and%20Settings\Student\&#1056;&#1072;&#1073;&#1086;&#1095;&#1080;&#1081;%20&#1089;&#1090;&#1086;&#1083;\&#1050;&#1083;&#1072;&#1089;&#1089;&#1080;&#1092;.%20&#1088;&#1077;&#1079;&#1100;&#1073;&#1099;\&#1083;&#1077;&#1085;&#1090;&#1072;.avi" TargetMode="External"/><Relationship Id="rId7" Type="http://schemas.openxmlformats.org/officeDocument/2006/relationships/image" Target="../media/image33.png"/><Relationship Id="rId2" Type="http://schemas.openxmlformats.org/officeDocument/2006/relationships/video" Target="file:///C:\Documents%20and%20Settings\Student\&#1056;&#1072;&#1073;&#1086;&#1095;&#1080;&#1081;%20&#1089;&#1090;&#1086;&#1083;\&#1050;&#1083;&#1072;&#1089;&#1089;&#1080;&#1092;.%20&#1088;&#1077;&#1079;&#1100;&#1073;&#1099;\3&#1093;%20&#1079;&#1072;&#1093;&#1086;&#1076;&#1085;&#1072;&#1103;2.avi" TargetMode="External"/><Relationship Id="rId1" Type="http://schemas.openxmlformats.org/officeDocument/2006/relationships/video" Target="file:///C:\Documents%20and%20Settings\Student\&#1056;&#1072;&#1073;&#1086;&#1095;&#1080;&#1081;%20&#1089;&#1090;&#1086;&#1083;\&#1050;&#1083;&#1072;&#1089;&#1089;&#1080;&#1092;.%20&#1088;&#1077;&#1079;&#1100;&#1073;&#1099;\1&#1079;&#1072;&#1093;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9" Type="http://schemas.openxmlformats.org/officeDocument/2006/relationships/diagramLayout" Target="../diagrams/layout14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34" Type="http://schemas.openxmlformats.org/officeDocument/2006/relationships/diagramLayout" Target="../diagrams/layout13.xml"/><Relationship Id="rId42" Type="http://schemas.microsoft.com/office/2007/relationships/diagramDrawing" Target="../diagrams/drawing14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diagramData" Target="../diagrams/data13.xml"/><Relationship Id="rId38" Type="http://schemas.openxmlformats.org/officeDocument/2006/relationships/diagramData" Target="../diagrams/data1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41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37" Type="http://schemas.microsoft.com/office/2007/relationships/diagramDrawing" Target="../diagrams/drawing13.xml"/><Relationship Id="rId40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36" Type="http://schemas.openxmlformats.org/officeDocument/2006/relationships/diagramColors" Target="../diagrams/colors13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dobrochan.ru/src/jpg/1002/%D0%91%D0%BE%D0%BB%D1%82.jpg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lesruk.ru/imagesbin/b/2109_gayki_jpg.jpg" TargetMode="External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EAA8~1\AppData\Local\Temp\FineReader11.00\media\image15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59"/>
            <a:ext cx="8568952" cy="3608041"/>
          </a:xfrm>
        </p:spPr>
        <p:txBody>
          <a:bodyPr/>
          <a:lstStyle/>
          <a:p>
            <a:r>
              <a:rPr lang="ru-RU" sz="4400" dirty="0"/>
              <a:t>РЕЗЬБА.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КЛАССИФИКАЦИЯ </a:t>
            </a:r>
            <a:r>
              <a:rPr lang="ru-RU" sz="4400" dirty="0"/>
              <a:t>РЕЗЬБЫ. ИЗОБРАЖЕНИЕ И ОБОЗНАЧЕНИЕ </a:t>
            </a:r>
            <a:r>
              <a:rPr lang="ru-RU" sz="4400" dirty="0" smtClean="0"/>
              <a:t>РЕЗЬБЫ НА ЧЕРТЕЖАХ.</a:t>
            </a:r>
            <a:endParaRPr lang="ru-RU" sz="44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33952" y="252448"/>
            <a:ext cx="2514600" cy="1928813"/>
            <a:chOff x="1800" y="12442"/>
            <a:chExt cx="3960" cy="3038"/>
          </a:xfrm>
        </p:grpSpPr>
        <p:pic>
          <p:nvPicPr>
            <p:cNvPr id="1027" name="Picture 3" descr="http://www.lappgroup.ru/typo3temp/pics/a5e7ba248f.jpg"/>
            <p:cNvPicPr>
              <a:picLocks noChangeAspect="1" noChangeArrowheads="1"/>
            </p:cNvPicPr>
            <p:nvPr/>
          </p:nvPicPr>
          <p:blipFill>
            <a:blip r:embed="rId2" r:link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12442"/>
              <a:ext cx="3615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-main-pic" descr="Картинка 216 из 1118"/>
            <p:cNvPicPr>
              <a:picLocks noChangeAspect="1" noChangeArrowheads="1"/>
            </p:cNvPicPr>
            <p:nvPr/>
          </p:nvPicPr>
          <p:blipFill>
            <a:blip r:embed="rId4" r:link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7"/>
            <a:stretch>
              <a:fillRect/>
            </a:stretch>
          </p:blipFill>
          <p:spPr bwMode="auto">
            <a:xfrm>
              <a:off x="2340" y="13402"/>
              <a:ext cx="3420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79590" y="4248150"/>
            <a:ext cx="2676525" cy="2609850"/>
            <a:chOff x="6840" y="11377"/>
            <a:chExt cx="4215" cy="4110"/>
          </a:xfrm>
        </p:grpSpPr>
        <p:pic>
          <p:nvPicPr>
            <p:cNvPr id="1030" name="i-main-pic" descr="Картинка 15 из 1118"/>
            <p:cNvPicPr>
              <a:picLocks noChangeAspect="1" noChangeArrowheads="1"/>
            </p:cNvPicPr>
            <p:nvPr/>
          </p:nvPicPr>
          <p:blipFill>
            <a:blip r:embed="rId6" r:link="rId7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" y="11377"/>
              <a:ext cx="3495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http://ecolum.ru/userfiles/image/07_cokol2.jpg"/>
            <p:cNvPicPr>
              <a:picLocks noChangeAspect="1" noChangeArrowheads="1"/>
            </p:cNvPicPr>
            <p:nvPr/>
          </p:nvPicPr>
          <p:blipFill>
            <a:blip r:embed="rId8" r:link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02">
              <a:off x="6840" y="12457"/>
              <a:ext cx="2698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http://www.sts-k.ru/images/armatura/big464.jpg"/>
            <p:cNvPicPr>
              <a:picLocks noChangeAspect="1" noChangeArrowheads="1"/>
            </p:cNvPicPr>
            <p:nvPr/>
          </p:nvPicPr>
          <p:blipFill>
            <a:blip r:embed="rId10" r:link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" y="12907"/>
              <a:ext cx="3060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i-main-pic" descr="Картинка 261 из 1118"/>
          <p:cNvPicPr>
            <a:picLocks noChangeAspect="1" noChangeArrowheads="1"/>
          </p:cNvPicPr>
          <p:nvPr/>
        </p:nvPicPr>
        <p:blipFill>
          <a:blip r:embed="rId12" r:link="rId13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5916" y="5291137"/>
            <a:ext cx="2466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822645"/>
              </p:ext>
            </p:extLst>
          </p:nvPr>
        </p:nvGraphicFramePr>
        <p:xfrm>
          <a:off x="376536" y="16744"/>
          <a:ext cx="824535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9" descr="Untitled-1 коп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197" y="2696869"/>
            <a:ext cx="1307223" cy="23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864786"/>
            <a:ext cx="1878156" cy="1221564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830" y="5137080"/>
            <a:ext cx="1495543" cy="8525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72079" y="7368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0" descr="Untitled-1 копи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92547">
            <a:off x="6956365" y="3523450"/>
            <a:ext cx="1302775" cy="20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2172" y="2708920"/>
            <a:ext cx="34398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Применяются в неподвижных крепежных соединениях (метрическая, дюймовая, трубная).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23268" y="5137080"/>
            <a:ext cx="47529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Применяются в подвижных соединениях, предназначенных для преобразования вращательного движения в поступательное (грузовые винты домкратов, ходовые винты металлорежущих станков и др.) (упорная, трапецеидальная, прямоугольная, круглая).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24127" y="2869208"/>
            <a:ext cx="32976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Параметры, а именно профиль, шаг и диаметр, не соответствуют стандартам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619202"/>
              </p:ext>
            </p:extLst>
          </p:nvPr>
        </p:nvGraphicFramePr>
        <p:xfrm>
          <a:off x="430338" y="92736"/>
          <a:ext cx="824535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0704" y="9273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01520" y="2856532"/>
            <a:ext cx="3671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i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подъем винтовой линии на видимой (передней) стороне идет слева направо </a:t>
            </a:r>
          </a:p>
        </p:txBody>
      </p:sp>
      <p:sp>
        <p:nvSpPr>
          <p:cNvPr id="14" name="Text Box 46"/>
          <p:cNvSpPr txBox="1">
            <a:spLocks noChangeArrowheads="1"/>
          </p:cNvSpPr>
          <p:nvPr/>
        </p:nvSpPr>
        <p:spPr bwMode="auto">
          <a:xfrm>
            <a:off x="5003800" y="2881955"/>
            <a:ext cx="3671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latin typeface="GOST type B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подъем винтовой линии на видимой (передней) стороне идет справа налево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pic>
        <p:nvPicPr>
          <p:cNvPr id="15" name="Picture 60" descr="Untitled-1 копи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78" t="9731" r="3471"/>
          <a:stretch>
            <a:fillRect/>
          </a:stretch>
        </p:blipFill>
        <p:spPr>
          <a:xfrm>
            <a:off x="888045" y="3767234"/>
            <a:ext cx="105886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0" descr="Untitled-1 коп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67" t="3673" r="25040" b="3755"/>
          <a:stretch>
            <a:fillRect/>
          </a:stretch>
        </p:blipFill>
        <p:spPr>
          <a:xfrm>
            <a:off x="2555776" y="4008660"/>
            <a:ext cx="8318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63" descr="Untitled-1 коп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" t="2611" r="5664"/>
          <a:stretch>
            <a:fillRect/>
          </a:stretch>
        </p:blipFill>
        <p:spPr>
          <a:xfrm>
            <a:off x="5508104" y="3828449"/>
            <a:ext cx="105727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48" descr="Untitled-1 копи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7" t="9772" r="12035" b="5478"/>
          <a:stretch>
            <a:fillRect/>
          </a:stretch>
        </p:blipFill>
        <p:spPr>
          <a:xfrm>
            <a:off x="7380312" y="4008661"/>
            <a:ext cx="85566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14628"/>
              </p:ext>
            </p:extLst>
          </p:nvPr>
        </p:nvGraphicFramePr>
        <p:xfrm>
          <a:off x="430338" y="92736"/>
          <a:ext cx="824535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0704" y="9273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9054" y="2984501"/>
            <a:ext cx="432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резьба, образованная на цилиндрической поверхности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pic>
        <p:nvPicPr>
          <p:cNvPr id="12" name="Picture 1" descr="Untitled-1 коп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0384">
            <a:off x="394645" y="3209431"/>
            <a:ext cx="3353699" cy="36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03799" y="2984500"/>
            <a:ext cx="3889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резьба, образованная  на конической поверхности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pic>
        <p:nvPicPr>
          <p:cNvPr id="20" name="Picture 0" descr="Untitled-1 коп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123">
            <a:off x="4990902" y="3517900"/>
            <a:ext cx="3454138" cy="307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8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30400"/>
              </p:ext>
            </p:extLst>
          </p:nvPr>
        </p:nvGraphicFramePr>
        <p:xfrm>
          <a:off x="430338" y="92736"/>
          <a:ext cx="824535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0704" y="9273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2852936"/>
            <a:ext cx="378142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при перемещении по поверхности одного  плоского профиля</a:t>
            </a:r>
          </a:p>
        </p:txBody>
      </p:sp>
      <p:pic>
        <p:nvPicPr>
          <p:cNvPr id="5" name="Picture 5" descr="Безимени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096765"/>
            <a:ext cx="2392589" cy="26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Безимени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0720">
            <a:off x="1318043" y="4126226"/>
            <a:ext cx="28797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2826" y="2730365"/>
            <a:ext cx="442753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при одновременном перемещении по поверхности двух, трех и более  плоских профиля, равномерно расположенных по окружности относительно друг друга</a:t>
            </a:r>
          </a:p>
        </p:txBody>
      </p:sp>
      <p:pic>
        <p:nvPicPr>
          <p:cNvPr id="9" name="Picture 9" descr="Безимени-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1516" y="3779431"/>
            <a:ext cx="2103141" cy="2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Безимени-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713" y="4579540"/>
            <a:ext cx="1881880" cy="21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Безимени-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181" y="4579540"/>
            <a:ext cx="2054952" cy="21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36"/>
          <p:cNvCxnSpPr>
            <a:cxnSpLocks noChangeShapeType="1"/>
          </p:cNvCxnSpPr>
          <p:nvPr/>
        </p:nvCxnSpPr>
        <p:spPr bwMode="auto">
          <a:xfrm>
            <a:off x="2936875" y="528638"/>
            <a:ext cx="3175" cy="250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356" name="Picture 12" descr="Untitled-1 коп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57" t="2710" r="5286"/>
          <a:stretch>
            <a:fillRect/>
          </a:stretch>
        </p:blipFill>
        <p:spPr>
          <a:xfrm>
            <a:off x="3276600" y="420688"/>
            <a:ext cx="1027113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0" name="1зах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94188"/>
            <a:ext cx="16716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3х заходная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1638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7" name="лента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vide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0893" b="11620"/>
          <a:stretch>
            <a:fillRect/>
          </a:stretch>
        </p:blipFill>
        <p:spPr>
          <a:xfrm>
            <a:off x="1042988" y="404813"/>
            <a:ext cx="1300162" cy="2879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32" name="AutoShape 0"/>
          <p:cNvSpPr>
            <a:spLocks/>
          </p:cNvSpPr>
          <p:nvPr/>
        </p:nvSpPr>
        <p:spPr bwMode="auto">
          <a:xfrm rot="-5400000">
            <a:off x="2501106" y="2026445"/>
            <a:ext cx="288925" cy="3205162"/>
          </a:xfrm>
          <a:prstGeom prst="leftBrace">
            <a:avLst>
              <a:gd name="adj1" fmla="val 92445"/>
              <a:gd name="adj2" fmla="val 500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3" name="Text Box 1"/>
          <p:cNvSpPr txBox="1">
            <a:spLocks noChangeArrowheads="1"/>
          </p:cNvSpPr>
          <p:nvPr/>
        </p:nvSpPr>
        <p:spPr bwMode="auto">
          <a:xfrm>
            <a:off x="1116013" y="3716338"/>
            <a:ext cx="324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Однозаходная резьба</a:t>
            </a:r>
          </a:p>
        </p:txBody>
      </p:sp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2711450" y="493713"/>
            <a:ext cx="800100" cy="304800"/>
            <a:chOff x="1770" y="302"/>
            <a:chExt cx="504" cy="192"/>
          </a:xfrm>
        </p:grpSpPr>
        <p:sp>
          <p:nvSpPr>
            <p:cNvPr id="14368" name="Line 3"/>
            <p:cNvSpPr>
              <a:spLocks noChangeShapeType="1"/>
            </p:cNvSpPr>
            <p:nvPr/>
          </p:nvSpPr>
          <p:spPr bwMode="auto">
            <a:xfrm flipH="1">
              <a:off x="1912" y="324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4"/>
            <p:cNvSpPr>
              <a:spLocks noChangeShapeType="1"/>
            </p:cNvSpPr>
            <p:nvPr/>
          </p:nvSpPr>
          <p:spPr bwMode="auto">
            <a:xfrm flipH="1">
              <a:off x="1912" y="494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14370" name="AutoShape 5"/>
            <p:cNvCxnSpPr>
              <a:cxnSpLocks noChangeShapeType="1"/>
            </p:cNvCxnSpPr>
            <p:nvPr/>
          </p:nvCxnSpPr>
          <p:spPr bwMode="auto">
            <a:xfrm>
              <a:off x="1938" y="324"/>
              <a:ext cx="1" cy="1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71" name="Text Box 6"/>
            <p:cNvSpPr txBox="1">
              <a:spLocks noChangeArrowheads="1"/>
            </p:cNvSpPr>
            <p:nvPr/>
          </p:nvSpPr>
          <p:spPr bwMode="auto">
            <a:xfrm rot="-5400000">
              <a:off x="1761" y="311"/>
              <a:ext cx="1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/>
                <a:t>P</a:t>
              </a:r>
              <a:endParaRPr lang="ru-RU" sz="1200"/>
            </a:p>
          </p:txBody>
        </p:sp>
      </p:grpSp>
      <p:pic>
        <p:nvPicPr>
          <p:cNvPr id="172040" name="Picture 8" descr="Untitled-1 коп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8" r="16951"/>
          <a:stretch>
            <a:fillRect/>
          </a:stretch>
        </p:blipFill>
        <p:spPr>
          <a:xfrm>
            <a:off x="5543550" y="404813"/>
            <a:ext cx="1044575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42" name="Picture 10" descr="Untitled-1 коп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71" t="3304" r="25632" b="3452"/>
          <a:stretch>
            <a:fillRect/>
          </a:stretch>
        </p:blipFill>
        <p:spPr>
          <a:xfrm>
            <a:off x="7627938" y="476250"/>
            <a:ext cx="976312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5364163" y="3225800"/>
            <a:ext cx="14398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двухзаходная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GOST type B" pitchFamily="34" charset="0"/>
              <a:cs typeface="Times New Roman" pitchFamily="18" charset="0"/>
            </a:endParaRP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7453313" y="3213100"/>
            <a:ext cx="13668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 err="1">
                <a:latin typeface="GOST type B" pitchFamily="34" charset="0"/>
                <a:cs typeface="Times New Roman" pitchFamily="18" charset="0"/>
              </a:rPr>
              <a:t>трехзаходная</a:t>
            </a:r>
            <a:endParaRPr lang="ru-RU" sz="1400" dirty="0">
              <a:latin typeface="GOST type B" pitchFamily="34" charset="0"/>
              <a:cs typeface="Times New Roman" pitchFamily="18" charset="0"/>
            </a:endParaRPr>
          </a:p>
        </p:txBody>
      </p:sp>
      <p:sp>
        <p:nvSpPr>
          <p:cNvPr id="172045" name="AutoShape 13"/>
          <p:cNvSpPr>
            <a:spLocks/>
          </p:cNvSpPr>
          <p:nvPr/>
        </p:nvSpPr>
        <p:spPr bwMode="auto">
          <a:xfrm rot="-5400000">
            <a:off x="6966744" y="2042319"/>
            <a:ext cx="288925" cy="3205163"/>
          </a:xfrm>
          <a:prstGeom prst="leftBrace">
            <a:avLst>
              <a:gd name="adj1" fmla="val 92445"/>
              <a:gd name="adj2" fmla="val 500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5580063" y="3716338"/>
            <a:ext cx="324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Многозаходная резьба</a:t>
            </a:r>
          </a:p>
        </p:txBody>
      </p:sp>
      <p:grpSp>
        <p:nvGrpSpPr>
          <p:cNvPr id="172047" name="Group 15"/>
          <p:cNvGrpSpPr>
            <a:grpSpLocks/>
          </p:cNvGrpSpPr>
          <p:nvPr/>
        </p:nvGrpSpPr>
        <p:grpSpPr bwMode="auto">
          <a:xfrm>
            <a:off x="4637088" y="404813"/>
            <a:ext cx="1103312" cy="792162"/>
            <a:chOff x="2921" y="255"/>
            <a:chExt cx="695" cy="499"/>
          </a:xfrm>
        </p:grpSpPr>
        <p:cxnSp>
          <p:nvCxnSpPr>
            <p:cNvPr id="14361" name="AutoShape 16"/>
            <p:cNvCxnSpPr>
              <a:cxnSpLocks noChangeShapeType="1"/>
            </p:cNvCxnSpPr>
            <p:nvPr/>
          </p:nvCxnSpPr>
          <p:spPr bwMode="auto">
            <a:xfrm>
              <a:off x="3296" y="325"/>
              <a:ext cx="3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62" name="Line 17"/>
            <p:cNvSpPr>
              <a:spLocks noChangeShapeType="1"/>
            </p:cNvSpPr>
            <p:nvPr/>
          </p:nvSpPr>
          <p:spPr bwMode="auto">
            <a:xfrm flipH="1">
              <a:off x="3253" y="494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18"/>
            <p:cNvSpPr>
              <a:spLocks noChangeShapeType="1"/>
            </p:cNvSpPr>
            <p:nvPr/>
          </p:nvSpPr>
          <p:spPr bwMode="auto">
            <a:xfrm>
              <a:off x="3063" y="679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4364" name="Line 19"/>
            <p:cNvSpPr>
              <a:spLocks noChangeShapeType="1"/>
            </p:cNvSpPr>
            <p:nvPr/>
          </p:nvSpPr>
          <p:spPr bwMode="auto">
            <a:xfrm>
              <a:off x="3064" y="325"/>
              <a:ext cx="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cxnSp>
          <p:nvCxnSpPr>
            <p:cNvPr id="14365" name="AutoShape 20"/>
            <p:cNvCxnSpPr>
              <a:cxnSpLocks noChangeShapeType="1"/>
            </p:cNvCxnSpPr>
            <p:nvPr/>
          </p:nvCxnSpPr>
          <p:spPr bwMode="auto">
            <a:xfrm flipH="1">
              <a:off x="3094" y="328"/>
              <a:ext cx="2" cy="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66" name="Text Box 21"/>
            <p:cNvSpPr txBox="1">
              <a:spLocks noChangeArrowheads="1"/>
            </p:cNvSpPr>
            <p:nvPr/>
          </p:nvSpPr>
          <p:spPr bwMode="auto">
            <a:xfrm rot="-5400000">
              <a:off x="2753" y="423"/>
              <a:ext cx="49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/>
                <a:t>P</a:t>
              </a:r>
              <a:r>
                <a:rPr lang="en-US" sz="1200" baseline="-25000"/>
                <a:t>h</a:t>
              </a:r>
              <a:r>
                <a:rPr lang="en-US" sz="1200"/>
                <a:t> = 2P</a:t>
              </a:r>
              <a:endParaRPr lang="ru-RU" sz="1200"/>
            </a:p>
          </p:txBody>
        </p:sp>
        <p:sp>
          <p:nvSpPr>
            <p:cNvPr id="14367" name="Text Box 22"/>
            <p:cNvSpPr txBox="1">
              <a:spLocks noChangeArrowheads="1"/>
            </p:cNvSpPr>
            <p:nvPr/>
          </p:nvSpPr>
          <p:spPr bwMode="auto">
            <a:xfrm rot="-5400000">
              <a:off x="3101" y="325"/>
              <a:ext cx="1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/>
                <a:t>P</a:t>
              </a:r>
              <a:endParaRPr lang="ru-RU" sz="1200"/>
            </a:p>
          </p:txBody>
        </p:sp>
      </p:grpSp>
      <p:grpSp>
        <p:nvGrpSpPr>
          <p:cNvPr id="172055" name="Group 23"/>
          <p:cNvGrpSpPr>
            <a:grpSpLocks/>
          </p:cNvGrpSpPr>
          <p:nvPr/>
        </p:nvGrpSpPr>
        <p:grpSpPr bwMode="auto">
          <a:xfrm>
            <a:off x="6843713" y="476250"/>
            <a:ext cx="946150" cy="720725"/>
            <a:chOff x="4311" y="300"/>
            <a:chExt cx="596" cy="454"/>
          </a:xfrm>
        </p:grpSpPr>
        <p:cxnSp>
          <p:nvCxnSpPr>
            <p:cNvPr id="14354" name="AutoShape 24"/>
            <p:cNvCxnSpPr>
              <a:cxnSpLocks noChangeShapeType="1"/>
            </p:cNvCxnSpPr>
            <p:nvPr/>
          </p:nvCxnSpPr>
          <p:spPr bwMode="auto">
            <a:xfrm>
              <a:off x="4470" y="346"/>
              <a:ext cx="0" cy="3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5" name="Line 25"/>
            <p:cNvSpPr>
              <a:spLocks noChangeShapeType="1"/>
            </p:cNvSpPr>
            <p:nvPr/>
          </p:nvSpPr>
          <p:spPr bwMode="auto">
            <a:xfrm flipV="1">
              <a:off x="4454" y="344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4356" name="Line 26"/>
            <p:cNvSpPr>
              <a:spLocks noChangeShapeType="1"/>
            </p:cNvSpPr>
            <p:nvPr/>
          </p:nvSpPr>
          <p:spPr bwMode="auto">
            <a:xfrm flipH="1">
              <a:off x="4628" y="460"/>
              <a:ext cx="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27"/>
            <p:cNvSpPr>
              <a:spLocks noChangeShapeType="1"/>
            </p:cNvSpPr>
            <p:nvPr/>
          </p:nvSpPr>
          <p:spPr bwMode="auto">
            <a:xfrm flipV="1">
              <a:off x="4449" y="709"/>
              <a:ext cx="3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cxnSp>
          <p:nvCxnSpPr>
            <p:cNvPr id="14358" name="AutoShape 28"/>
            <p:cNvCxnSpPr>
              <a:cxnSpLocks noChangeShapeType="1"/>
            </p:cNvCxnSpPr>
            <p:nvPr/>
          </p:nvCxnSpPr>
          <p:spPr bwMode="auto">
            <a:xfrm>
              <a:off x="4652" y="346"/>
              <a:ext cx="3" cy="1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9" name="Text Box 29"/>
            <p:cNvSpPr txBox="1">
              <a:spLocks noChangeArrowheads="1"/>
            </p:cNvSpPr>
            <p:nvPr/>
          </p:nvSpPr>
          <p:spPr bwMode="auto">
            <a:xfrm rot="-5400000">
              <a:off x="4188" y="423"/>
              <a:ext cx="45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/>
                <a:t>P</a:t>
              </a:r>
              <a:r>
                <a:rPr lang="en-US" sz="1200" baseline="-25000"/>
                <a:t>h</a:t>
              </a:r>
              <a:r>
                <a:rPr lang="en-US" sz="1200"/>
                <a:t> = 3P</a:t>
              </a:r>
              <a:endParaRPr lang="ru-RU" sz="1200"/>
            </a:p>
          </p:txBody>
        </p:sp>
        <p:sp>
          <p:nvSpPr>
            <p:cNvPr id="14360" name="Text Box 30"/>
            <p:cNvSpPr txBox="1">
              <a:spLocks noChangeArrowheads="1"/>
            </p:cNvSpPr>
            <p:nvPr/>
          </p:nvSpPr>
          <p:spPr bwMode="auto">
            <a:xfrm rot="-5400000">
              <a:off x="4482" y="323"/>
              <a:ext cx="18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/>
                <a:t>P</a:t>
              </a:r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1786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2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1"/>
            </p:par>
            <p:vide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42"/>
                </p:tgtEl>
              </p:cMediaNode>
            </p:vide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7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7" dur="1" fill="hold"/>
                                        <p:tgtEl>
                                          <p:spTgt spid="167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937"/>
                  </p:tgtEl>
                </p:cond>
              </p:nextCondLst>
            </p:seq>
            <p:vide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7937"/>
                </p:tgtEl>
              </p:cMediaNode>
            </p:video>
          </p:childTnLst>
        </p:cTn>
      </p:par>
    </p:tnLst>
    <p:bldLst>
      <p:bldP spid="172032" grpId="0" animBg="1"/>
      <p:bldP spid="172033" grpId="0"/>
      <p:bldP spid="172043" grpId="0"/>
      <p:bldP spid="172044" grpId="0"/>
      <p:bldP spid="172045" grpId="0" animBg="1"/>
      <p:bldP spid="1720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78461"/>
              </p:ext>
            </p:extLst>
          </p:nvPr>
        </p:nvGraphicFramePr>
        <p:xfrm>
          <a:off x="430338" y="92736"/>
          <a:ext cx="8245350" cy="305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0704" y="9273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3849" y="2852936"/>
            <a:ext cx="3959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i="0" dirty="0"/>
              <a:t> </a:t>
            </a:r>
            <a:r>
              <a:rPr lang="ru-RU" sz="1600" dirty="0">
                <a:latin typeface="GOST type B" pitchFamily="34" charset="0"/>
              </a:rPr>
              <a:t>резьба, нарезанная на наружной поверхности</a:t>
            </a:r>
            <a:endParaRPr lang="ru-RU" sz="1600" b="1" dirty="0">
              <a:latin typeface="GOST type B" pitchFamily="34" charset="0"/>
            </a:endParaRPr>
          </a:p>
        </p:txBody>
      </p:sp>
      <p:pic>
        <p:nvPicPr>
          <p:cNvPr id="14" name="Picture 0" descr="Untitled-1 коп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8733">
            <a:off x="-15450" y="3409210"/>
            <a:ext cx="3130183" cy="227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Untitled-1 коп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48104">
            <a:off x="767107" y="4138562"/>
            <a:ext cx="4338948" cy="20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819984" y="2692401"/>
            <a:ext cx="4103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latin typeface="GOST type B" pitchFamily="34" charset="0"/>
              </a:rPr>
              <a:t>резьба, нарезанная на внутренней поверхности</a:t>
            </a:r>
            <a:endParaRPr lang="ru-RU" sz="1600" b="1" dirty="0">
              <a:latin typeface="GOST type B" pitchFamily="34" charset="0"/>
            </a:endParaRPr>
          </a:p>
        </p:txBody>
      </p:sp>
      <p:pic>
        <p:nvPicPr>
          <p:cNvPr id="17" name="Picture 9" descr="Untitled-1 коп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41178">
            <a:off x="5292726" y="2492759"/>
            <a:ext cx="338296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Untitled-1 коп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733774"/>
            <a:ext cx="2916387" cy="20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4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6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4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4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19877803"/>
              </p:ext>
            </p:extLst>
          </p:nvPr>
        </p:nvGraphicFramePr>
        <p:xfrm>
          <a:off x="179512" y="484496"/>
          <a:ext cx="410793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0704" y="92736"/>
            <a:ext cx="573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 ПОДРАЗДЕЛЯЕТСЯ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9"/>
          <p:cNvSpPr>
            <a:spLocks/>
          </p:cNvSpPr>
          <p:nvPr/>
        </p:nvSpPr>
        <p:spPr bwMode="auto">
          <a:xfrm>
            <a:off x="4410508" y="1066477"/>
            <a:ext cx="288032" cy="2751634"/>
          </a:xfrm>
          <a:prstGeom prst="rightBrace">
            <a:avLst>
              <a:gd name="adj1" fmla="val 602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805358" y="1146522"/>
            <a:ext cx="2873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latin typeface="GOST type B" pitchFamily="34" charset="0"/>
              </a:rPr>
              <a:t>Стандартные</a:t>
            </a:r>
          </a:p>
        </p:txBody>
      </p:sp>
      <p:pic>
        <p:nvPicPr>
          <p:cNvPr id="17" name="Picture 31" descr="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0" t="22496"/>
          <a:stretch>
            <a:fillRect/>
          </a:stretch>
        </p:blipFill>
        <p:spPr bwMode="auto">
          <a:xfrm>
            <a:off x="5326816" y="677511"/>
            <a:ext cx="2485543" cy="9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46"/>
          <a:stretch>
            <a:fillRect/>
          </a:stretch>
        </p:blipFill>
        <p:spPr>
          <a:xfrm>
            <a:off x="6298366" y="1872106"/>
            <a:ext cx="2450098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23" descr="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7"/>
          <a:stretch>
            <a:fillRect/>
          </a:stretch>
        </p:blipFill>
        <p:spPr bwMode="auto">
          <a:xfrm>
            <a:off x="5249598" y="3281807"/>
            <a:ext cx="256276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9"/>
          <p:cNvSpPr>
            <a:spLocks/>
          </p:cNvSpPr>
          <p:nvPr/>
        </p:nvSpPr>
        <p:spPr bwMode="auto">
          <a:xfrm>
            <a:off x="4447920" y="4690442"/>
            <a:ext cx="195479" cy="1656184"/>
          </a:xfrm>
          <a:prstGeom prst="rightBrace">
            <a:avLst>
              <a:gd name="adj1" fmla="val 602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05358" y="4196457"/>
            <a:ext cx="2873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GOST type B" pitchFamily="34" charset="0"/>
              </a:rPr>
              <a:t>Специальные</a:t>
            </a:r>
          </a:p>
        </p:txBody>
      </p:sp>
      <p:pic>
        <p:nvPicPr>
          <p:cNvPr id="23" name="Picture 24" descr="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04"/>
          <a:stretch>
            <a:fillRect/>
          </a:stretch>
        </p:blipFill>
        <p:spPr>
          <a:xfrm>
            <a:off x="6298366" y="4613509"/>
            <a:ext cx="2239561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28" descr="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75"/>
          <a:stretch>
            <a:fillRect/>
          </a:stretch>
        </p:blipFill>
        <p:spPr>
          <a:xfrm>
            <a:off x="5254584" y="5749032"/>
            <a:ext cx="2163561" cy="9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2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  <p:bldP spid="16" grpId="0"/>
      <p:bldP spid="2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60389" y="2060574"/>
            <a:ext cx="4431383" cy="272585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Согласно ГОСТ 8724 – 2002 метрическая резьба делится на два типа: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 крупным шагом 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– применяется в соединениях, подвергающихся ударным нагрузкам;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 мелким шагом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– применяется в соединениях стандартными резьбовыми деталями (винты, гайки, болты и шпильки).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907704" y="332656"/>
            <a:ext cx="540129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Метрическая резьба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  <a:p>
            <a:pPr>
              <a:spcBef>
                <a:spcPct val="0"/>
              </a:spcBef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(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ГОСТ 9150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2002) 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  <a:p>
            <a:pPr>
              <a:spcBef>
                <a:spcPct val="0"/>
              </a:spcBef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углом профиля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α =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60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/>
              </a:rPr>
              <a:t>˚ 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  <p:pic>
        <p:nvPicPr>
          <p:cNvPr id="150538" name="Picture 10" descr="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49" y="2060574"/>
            <a:ext cx="38576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" y="3911301"/>
            <a:ext cx="4752975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4" name="Oval 4"/>
          <p:cNvSpPr>
            <a:spLocks noChangeArrowheads="1"/>
          </p:cNvSpPr>
          <p:nvPr/>
        </p:nvSpPr>
        <p:spPr bwMode="auto">
          <a:xfrm>
            <a:off x="623094" y="2988736"/>
            <a:ext cx="792162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 rot="-7459189" flipH="1" flipV="1">
            <a:off x="1239044" y="3764364"/>
            <a:ext cx="352425" cy="36036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1" grpId="0"/>
      <p:bldP spid="158724" grpId="0" animBg="1"/>
      <p:bldP spid="1587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476250"/>
            <a:ext cx="4464050" cy="1143000"/>
          </a:xfrm>
          <a:noFill/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Цилиндрическая резьба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 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ГОСТ 6357 – 81 представляет собой дюймовую резьбу с мелким шагом, закругленными впадинами с углом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α = 55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˚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effectLst/>
              <a:latin typeface="GOST type B" pitchFamily="34" charset="0"/>
            </a:endParaRPr>
          </a:p>
        </p:txBody>
      </p:sp>
      <p:pic>
        <p:nvPicPr>
          <p:cNvPr id="53256" name="Picture 8" descr="1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903412"/>
            <a:ext cx="3943350" cy="138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60585" y="575149"/>
            <a:ext cx="40671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Коническая резьба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ГОСТ 6211 –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84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соответствует закругленному профилю трубной цилиндрической резьбы с углом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α =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55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˚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  <p:pic>
        <p:nvPicPr>
          <p:cNvPr id="53259" name="Picture 11" descr="11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8266" y="1882698"/>
            <a:ext cx="3343275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2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547821"/>
            <a:ext cx="4032250" cy="2452687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15" descr="коническая трубна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525" y="3429000"/>
            <a:ext cx="40338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539750" y="2817019"/>
            <a:ext cx="792163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 rot="-6970118" flipH="1" flipV="1">
            <a:off x="1113633" y="3621771"/>
            <a:ext cx="436562" cy="360362"/>
          </a:xfrm>
          <a:prstGeom prst="notchedRightArrow">
            <a:avLst>
              <a:gd name="adj1" fmla="val 50000"/>
              <a:gd name="adj2" fmla="val 302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5136216" y="2609235"/>
            <a:ext cx="792163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 rot="-6372283" flipH="1" flipV="1">
            <a:off x="5558819" y="3419473"/>
            <a:ext cx="431800" cy="379413"/>
          </a:xfrm>
          <a:prstGeom prst="notchedRightArrow">
            <a:avLst>
              <a:gd name="adj1" fmla="val 50000"/>
              <a:gd name="adj2" fmla="val 2845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69" name="Rectangle 21"/>
          <p:cNvSpPr>
            <a:spLocks noGrp="1" noChangeArrowheads="1"/>
          </p:cNvSpPr>
          <p:nvPr>
            <p:ph sz="quarter" idx="2"/>
          </p:nvPr>
        </p:nvSpPr>
        <p:spPr>
          <a:xfrm>
            <a:off x="107504" y="6093296"/>
            <a:ext cx="8856984" cy="575792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Конические резьбы применяют в трубных соединениях для получения герметичности без специальных уплотняющих материалов (льняных нитей, пряжи с суриком и т. д.).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844800" y="117475"/>
            <a:ext cx="32400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Трубная резьба</a:t>
            </a:r>
          </a:p>
        </p:txBody>
      </p:sp>
    </p:spTree>
    <p:extLst>
      <p:ext uri="{BB962C8B-B14F-4D97-AF65-F5344CB8AC3E}">
        <p14:creationId xmlns:p14="http://schemas.microsoft.com/office/powerpoint/2010/main" val="7110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7" grpId="0"/>
      <p:bldP spid="53264" grpId="0" animBg="1"/>
      <p:bldP spid="53265" grpId="0" animBg="1"/>
      <p:bldP spid="53266" grpId="0" animBg="1"/>
      <p:bldP spid="53267" grpId="0" animBg="1"/>
      <p:bldP spid="53269" grpId="0"/>
      <p:bldP spid="532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98" name="Rectangle 50"/>
          <p:cNvSpPr>
            <a:spLocks noChangeArrowheads="1"/>
          </p:cNvSpPr>
          <p:nvPr/>
        </p:nvSpPr>
        <p:spPr bwMode="auto">
          <a:xfrm>
            <a:off x="142874" y="260648"/>
            <a:ext cx="471646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tabLst>
                <a:tab pos="533400" algn="l"/>
              </a:tabLst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Трапецеидальная  резьба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(ГОСТ 9484 – 81).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</a:b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Профиль – равнобочная трапеция с углом </a:t>
            </a:r>
            <a:br>
              <a:rPr lang="ru-RU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α =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30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˚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.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  <p:pic>
        <p:nvPicPr>
          <p:cNvPr id="130100" name="Picture 52" descr="1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602842"/>
            <a:ext cx="3086100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103" name="Picture 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012" y="1290255"/>
            <a:ext cx="3455988" cy="18668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0104" name="Oval 56"/>
          <p:cNvSpPr>
            <a:spLocks noChangeArrowheads="1"/>
          </p:cNvSpPr>
          <p:nvPr/>
        </p:nvSpPr>
        <p:spPr bwMode="auto">
          <a:xfrm>
            <a:off x="2263081" y="3212710"/>
            <a:ext cx="792163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0105" name="AutoShape 57"/>
          <p:cNvSpPr>
            <a:spLocks noChangeArrowheads="1"/>
          </p:cNvSpPr>
          <p:nvPr/>
        </p:nvSpPr>
        <p:spPr bwMode="auto">
          <a:xfrm rot="2709650" flipH="1" flipV="1">
            <a:off x="1995635" y="2801532"/>
            <a:ext cx="422275" cy="404813"/>
          </a:xfrm>
          <a:prstGeom prst="notchedRightArrow">
            <a:avLst>
              <a:gd name="adj1" fmla="val 50000"/>
              <a:gd name="adj2" fmla="val 260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106" name="Rectangle 58"/>
          <p:cNvSpPr>
            <a:spLocks noChangeArrowheads="1"/>
          </p:cNvSpPr>
          <p:nvPr/>
        </p:nvSpPr>
        <p:spPr bwMode="auto">
          <a:xfrm>
            <a:off x="250825" y="5157192"/>
            <a:ext cx="4038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Трапецеидальная резьба применяется для передачи осевых усилий и движения в ходовых винтах. </a:t>
            </a:r>
          </a:p>
          <a:p>
            <a:pPr>
              <a:spcBef>
                <a:spcPct val="20000"/>
              </a:spcBef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Симметричный профиль резьбы позволяет применять ее для реверсивных винтовых механизмов.</a:t>
            </a:r>
          </a:p>
        </p:txBody>
      </p:sp>
      <p:sp>
        <p:nvSpPr>
          <p:cNvPr id="130109" name="Rectangle 61"/>
          <p:cNvSpPr>
            <a:spLocks noGrp="1" noChangeArrowheads="1"/>
          </p:cNvSpPr>
          <p:nvPr>
            <p:ph type="title" sz="quarter"/>
          </p:nvPr>
        </p:nvSpPr>
        <p:spPr>
          <a:xfrm>
            <a:off x="5004048" y="228584"/>
            <a:ext cx="3960812" cy="1170334"/>
          </a:xfrm>
          <a:noFill/>
        </p:spPr>
        <p:txBody>
          <a:bodyPr/>
          <a:lstStyle/>
          <a:p>
            <a:pPr algn="l" eaLnBrk="1" hangingPunct="1">
              <a:lnSpc>
                <a:spcPct val="100000"/>
              </a:lnSpc>
              <a:tabLst>
                <a:tab pos="533400" algn="l"/>
              </a:tabLst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Упорная резьба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 (ГОСТ 10177 – 82). Профиль – </a:t>
            </a:r>
            <a:r>
              <a:rPr lang="ru-RU" sz="180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неравнобочная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 трапеция с углом рабочей стороны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3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˚</a:t>
            </a: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 и нерабочей –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</a:rPr>
              <a:t>30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cs typeface="Times New Roman"/>
              </a:rPr>
              <a:t>˚</a:t>
            </a:r>
            <a:endParaRPr lang="ru-RU" sz="1800" i="1" dirty="0" smtClean="0">
              <a:solidFill>
                <a:schemeClr val="accent1">
                  <a:lumMod val="50000"/>
                </a:schemeClr>
              </a:solidFill>
              <a:effectLst/>
              <a:latin typeface="GOST type B" pitchFamily="34" charset="0"/>
            </a:endParaRPr>
          </a:p>
        </p:txBody>
      </p:sp>
      <p:pic>
        <p:nvPicPr>
          <p:cNvPr id="130111" name="Picture 63" descr="1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3813" y="1561455"/>
            <a:ext cx="325755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0113" name="Picture 6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7" y="2835275"/>
            <a:ext cx="3598863" cy="246697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0114" name="Oval 66"/>
          <p:cNvSpPr>
            <a:spLocks noChangeArrowheads="1"/>
          </p:cNvSpPr>
          <p:nvPr/>
        </p:nvSpPr>
        <p:spPr bwMode="auto">
          <a:xfrm>
            <a:off x="5219700" y="2492375"/>
            <a:ext cx="792163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0117" name="AutoShape 69"/>
          <p:cNvSpPr>
            <a:spLocks noChangeArrowheads="1"/>
          </p:cNvSpPr>
          <p:nvPr/>
        </p:nvSpPr>
        <p:spPr bwMode="auto">
          <a:xfrm rot="-7589330" flipH="1" flipV="1">
            <a:off x="5795963" y="3284538"/>
            <a:ext cx="360362" cy="3603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0118" name="Rectangle 70"/>
          <p:cNvSpPr>
            <a:spLocks noChangeArrowheads="1"/>
          </p:cNvSpPr>
          <p:nvPr/>
        </p:nvSpPr>
        <p:spPr bwMode="auto">
          <a:xfrm>
            <a:off x="4789476" y="5590381"/>
            <a:ext cx="40322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Применяется в грузовых винтах для передачи больших усилий, действующих в одном направлении (в мощных домкратах, прессах и т. д.).</a:t>
            </a:r>
          </a:p>
        </p:txBody>
      </p:sp>
    </p:spTree>
    <p:extLst>
      <p:ext uri="{BB962C8B-B14F-4D97-AF65-F5344CB8AC3E}">
        <p14:creationId xmlns:p14="http://schemas.microsoft.com/office/powerpoint/2010/main" val="41400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0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58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8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8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58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8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98" grpId="0"/>
      <p:bldP spid="130104" grpId="0" animBg="1"/>
      <p:bldP spid="130105" grpId="0" animBg="1"/>
      <p:bldP spid="130106" grpId="0"/>
      <p:bldP spid="130109" grpId="0"/>
      <p:bldP spid="130114" grpId="0" animBg="1"/>
      <p:bldP spid="130117" grpId="0" animBg="1"/>
      <p:bldP spid="130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342" y="90872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Девиз:  </a:t>
            </a:r>
          </a:p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Использование  в  технике  винтовых поверхностей  (подсказано  природой) – одно  из  замечательных  достижений 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пытливой  человеческой  мысли  в  области  техники.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585787"/>
            <a:ext cx="4043362" cy="61595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533400" algn="l"/>
              </a:tabLst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  <a:cs typeface="Times New Roman" pitchFamily="18" charset="0"/>
              </a:rPr>
              <a:t>Прямоугольная и квадратные 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GOST type B" pitchFamily="34" charset="0"/>
                <a:cs typeface="Times New Roman" pitchFamily="18" charset="0"/>
              </a:rPr>
              <a:t>резьбы 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246063" y="5734050"/>
            <a:ext cx="4038600" cy="1008063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Применяются для передачи осевых усилий в грузовых винтах и движения в ходовых винтах.</a:t>
            </a:r>
          </a:p>
        </p:txBody>
      </p:sp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684213" y="188912"/>
            <a:ext cx="8064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СПЕЦИАЛЬНЫЕ  РЕЗЬБЫ</a:t>
            </a:r>
          </a:p>
        </p:txBody>
      </p:sp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5724525" y="631826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Круглая резьба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4787900" y="5722938"/>
            <a:ext cx="41767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Применяется в машиностроении там, где имеются большие динамические нагрузки или высокая загрязненность.</a:t>
            </a:r>
          </a:p>
        </p:txBody>
      </p:sp>
      <p:pic>
        <p:nvPicPr>
          <p:cNvPr id="144384" name="Picture 2048" descr="1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69988"/>
            <a:ext cx="33575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050" descr="круглая резьб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3421843"/>
            <a:ext cx="3889375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88" name="Oval 2052"/>
          <p:cNvSpPr>
            <a:spLocks noChangeArrowheads="1"/>
          </p:cNvSpPr>
          <p:nvPr/>
        </p:nvSpPr>
        <p:spPr bwMode="auto">
          <a:xfrm>
            <a:off x="2268538" y="2205038"/>
            <a:ext cx="792162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44390" name="Picture 205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324008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1" name="AutoShape 2055"/>
          <p:cNvSpPr>
            <a:spLocks noChangeArrowheads="1"/>
          </p:cNvSpPr>
          <p:nvPr/>
        </p:nvSpPr>
        <p:spPr bwMode="auto">
          <a:xfrm rot="-3865781" flipH="1" flipV="1">
            <a:off x="2201863" y="2997200"/>
            <a:ext cx="357188" cy="37623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1010" name="Picture 3074" descr="1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1275" y="1116013"/>
            <a:ext cx="3267075" cy="166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011" name="Oval 3075"/>
          <p:cNvSpPr>
            <a:spLocks noChangeArrowheads="1"/>
          </p:cNvSpPr>
          <p:nvPr/>
        </p:nvSpPr>
        <p:spPr bwMode="auto">
          <a:xfrm>
            <a:off x="5724525" y="2276475"/>
            <a:ext cx="792163" cy="7921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1012" name="AutoShape 3076"/>
          <p:cNvSpPr>
            <a:spLocks noChangeArrowheads="1"/>
          </p:cNvSpPr>
          <p:nvPr/>
        </p:nvSpPr>
        <p:spPr bwMode="auto">
          <a:xfrm rot="-3691414" flipH="1" flipV="1">
            <a:off x="5682457" y="3086893"/>
            <a:ext cx="361950" cy="328613"/>
          </a:xfrm>
          <a:prstGeom prst="notchedRightArrow">
            <a:avLst>
              <a:gd name="adj1" fmla="val 50000"/>
              <a:gd name="adj2" fmla="val 275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build="p"/>
      <p:bldP spid="49154" grpId="0"/>
      <p:bldP spid="49155" grpId="0"/>
      <p:bldP spid="49156" grpId="0"/>
      <p:bldP spid="144388" grpId="0" animBg="1"/>
      <p:bldP spid="144391" grpId="0" animBg="1"/>
      <p:bldP spid="171011" grpId="0" animBg="1"/>
      <p:bldP spid="1710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0376343"/>
              </p:ext>
            </p:extLst>
          </p:nvPr>
        </p:nvGraphicFramePr>
        <p:xfrm>
          <a:off x="179512" y="1238988"/>
          <a:ext cx="8820472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75447209"/>
              </p:ext>
            </p:extLst>
          </p:nvPr>
        </p:nvGraphicFramePr>
        <p:xfrm>
          <a:off x="107504" y="3933056"/>
          <a:ext cx="23762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87032373"/>
              </p:ext>
            </p:extLst>
          </p:nvPr>
        </p:nvGraphicFramePr>
        <p:xfrm>
          <a:off x="1547664" y="2452757"/>
          <a:ext cx="16561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0191721"/>
              </p:ext>
            </p:extLst>
          </p:nvPr>
        </p:nvGraphicFramePr>
        <p:xfrm>
          <a:off x="3059832" y="3902588"/>
          <a:ext cx="1296144" cy="110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46473940"/>
              </p:ext>
            </p:extLst>
          </p:nvPr>
        </p:nvGraphicFramePr>
        <p:xfrm>
          <a:off x="3799308" y="5085184"/>
          <a:ext cx="2075732" cy="119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85202720"/>
              </p:ext>
            </p:extLst>
          </p:nvPr>
        </p:nvGraphicFramePr>
        <p:xfrm>
          <a:off x="5436096" y="2744049"/>
          <a:ext cx="1728192" cy="149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13391912"/>
              </p:ext>
            </p:extLst>
          </p:nvPr>
        </p:nvGraphicFramePr>
        <p:xfrm>
          <a:off x="6876256" y="4509120"/>
          <a:ext cx="2144115" cy="213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649439" y="2132856"/>
            <a:ext cx="242316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51720" y="2132856"/>
            <a:ext cx="216024" cy="417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513000" y="2132856"/>
            <a:ext cx="216024" cy="1698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837174" y="2132856"/>
            <a:ext cx="238882" cy="295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84168" y="213285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172400" y="2132856"/>
            <a:ext cx="216024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19672" y="92736"/>
            <a:ext cx="6073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 РЕЗЬБЫ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514029824"/>
              </p:ext>
            </p:extLst>
          </p:nvPr>
        </p:nvGraphicFramePr>
        <p:xfrm>
          <a:off x="3059832" y="677511"/>
          <a:ext cx="273630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22324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Graphic spid="2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2515" y="323364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GOST type B" pitchFamily="34" charset="0"/>
              </a:rPr>
              <a:t>Основные параметры резьбы</a:t>
            </a:r>
            <a:endParaRPr lang="ru-RU" sz="2800" i="1" dirty="0">
              <a:latin typeface="GOST type 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9040" y="1704675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OST type B" pitchFamily="34" charset="0"/>
              </a:rPr>
              <a:t>d</a:t>
            </a:r>
            <a:r>
              <a:rPr lang="ru-RU" b="1" i="1" dirty="0" smtClean="0">
                <a:latin typeface="GOST type B" pitchFamily="34" charset="0"/>
              </a:rPr>
              <a:t> </a:t>
            </a:r>
            <a:r>
              <a:rPr lang="ru-RU" i="1" dirty="0" smtClean="0">
                <a:latin typeface="GOST type B" pitchFamily="34" charset="0"/>
              </a:rPr>
              <a:t>– наружный диаметр</a:t>
            </a:r>
            <a:endParaRPr lang="en-US" i="1" dirty="0" smtClean="0">
              <a:latin typeface="GOST type B" pitchFamily="34" charset="0"/>
            </a:endParaRPr>
          </a:p>
          <a:p>
            <a:r>
              <a:rPr lang="en-US" b="1" i="1" dirty="0" smtClean="0">
                <a:latin typeface="GOST type B" pitchFamily="34" charset="0"/>
              </a:rPr>
              <a:t>d</a:t>
            </a:r>
            <a:r>
              <a:rPr lang="en-US" sz="1200" b="1" i="1" dirty="0" smtClean="0">
                <a:latin typeface="GOST type B" pitchFamily="34" charset="0"/>
              </a:rPr>
              <a:t>1</a:t>
            </a:r>
            <a:r>
              <a:rPr lang="ru-RU" sz="1200" b="1" i="1" dirty="0" smtClean="0">
                <a:latin typeface="GOST type B" pitchFamily="34" charset="0"/>
              </a:rPr>
              <a:t> </a:t>
            </a:r>
            <a:r>
              <a:rPr lang="en-US" sz="1200" i="1" dirty="0" smtClean="0">
                <a:latin typeface="GOST type B" pitchFamily="34" charset="0"/>
              </a:rPr>
              <a:t> </a:t>
            </a:r>
            <a:r>
              <a:rPr lang="ru-RU" i="1" dirty="0" smtClean="0">
                <a:latin typeface="GOST type B" pitchFamily="34" charset="0"/>
              </a:rPr>
              <a:t>– внутренний диаметр</a:t>
            </a:r>
            <a:endParaRPr lang="en-US" i="1" dirty="0" smtClean="0">
              <a:latin typeface="GOST type B" pitchFamily="34" charset="0"/>
            </a:endParaRPr>
          </a:p>
          <a:p>
            <a:r>
              <a:rPr lang="en-US" b="1" i="1" dirty="0" smtClean="0">
                <a:latin typeface="GOST type B" pitchFamily="34" charset="0"/>
              </a:rPr>
              <a:t>P</a:t>
            </a:r>
            <a:r>
              <a:rPr lang="ru-RU" b="1" i="1" dirty="0" smtClean="0">
                <a:latin typeface="GOST type B" pitchFamily="34" charset="0"/>
              </a:rPr>
              <a:t> </a:t>
            </a:r>
            <a:r>
              <a:rPr lang="ru-RU" i="1" dirty="0" smtClean="0">
                <a:latin typeface="GOST type B" pitchFamily="34" charset="0"/>
              </a:rPr>
              <a:t>– шаг резьбы</a:t>
            </a:r>
            <a:endParaRPr lang="en-US" i="1" dirty="0" smtClean="0">
              <a:latin typeface="GOST type B" pitchFamily="34" charset="0"/>
            </a:endParaRPr>
          </a:p>
          <a:p>
            <a:r>
              <a:rPr lang="en-US" b="1" i="1" dirty="0" smtClean="0">
                <a:latin typeface="GOST type B" pitchFamily="34" charset="0"/>
              </a:rPr>
              <a:t>60</a:t>
            </a:r>
            <a:r>
              <a:rPr lang="en-US" b="1" i="1" dirty="0" smtClean="0">
                <a:latin typeface="GOST type B" pitchFamily="34" charset="0"/>
                <a:cs typeface="Times New Roman"/>
              </a:rPr>
              <a:t>˚</a:t>
            </a:r>
            <a:r>
              <a:rPr lang="ru-RU" b="1" i="1" dirty="0" smtClean="0">
                <a:latin typeface="GOST type B" pitchFamily="34" charset="0"/>
              </a:rPr>
              <a:t> </a:t>
            </a:r>
            <a:r>
              <a:rPr lang="ru-RU" i="1" dirty="0" smtClean="0">
                <a:latin typeface="GOST type B" pitchFamily="34" charset="0"/>
              </a:rPr>
              <a:t>– угол профиля</a:t>
            </a:r>
            <a:endParaRPr lang="en-US" i="1" dirty="0" smtClean="0">
              <a:latin typeface="GOST type B" pitchFamily="34" charset="0"/>
            </a:endParaRPr>
          </a:p>
          <a:p>
            <a:r>
              <a:rPr lang="en-US" b="1" i="1" dirty="0" smtClean="0">
                <a:latin typeface="GOST type B" pitchFamily="34" charset="0"/>
              </a:rPr>
              <a:t>h</a:t>
            </a:r>
            <a:r>
              <a:rPr lang="ru-RU" b="1" i="1" dirty="0" smtClean="0">
                <a:latin typeface="GOST type B" pitchFamily="34" charset="0"/>
              </a:rPr>
              <a:t> </a:t>
            </a:r>
            <a:r>
              <a:rPr lang="ru-RU" i="1" dirty="0">
                <a:latin typeface="GOST type B" pitchFamily="34" charset="0"/>
              </a:rPr>
              <a:t>– глубина резьбы</a:t>
            </a:r>
            <a:endParaRPr lang="en-US" i="1" dirty="0">
              <a:latin typeface="GOST type B" pitchFamily="34" charset="0"/>
            </a:endParaRPr>
          </a:p>
          <a:p>
            <a:endParaRPr lang="en-US" i="1" dirty="0" smtClean="0">
              <a:latin typeface="GOST type 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269991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OST type B" pitchFamily="34" charset="0"/>
              </a:rPr>
              <a:t>L</a:t>
            </a:r>
            <a:r>
              <a:rPr lang="en-US" i="1" dirty="0" smtClean="0">
                <a:latin typeface="GOST type B" pitchFamily="34" charset="0"/>
              </a:rPr>
              <a:t> – </a:t>
            </a:r>
            <a:r>
              <a:rPr lang="ru-RU" i="1" dirty="0" smtClean="0">
                <a:latin typeface="GOST type B" pitchFamily="34" charset="0"/>
              </a:rPr>
              <a:t>длина резьбы</a:t>
            </a:r>
          </a:p>
          <a:p>
            <a:r>
              <a:rPr lang="en-US" b="1" i="1" dirty="0" smtClean="0">
                <a:latin typeface="GOST type B" pitchFamily="34" charset="0"/>
              </a:rPr>
              <a:t>l </a:t>
            </a:r>
            <a:r>
              <a:rPr lang="en-US" i="1" dirty="0" smtClean="0">
                <a:latin typeface="GOST type B" pitchFamily="34" charset="0"/>
              </a:rPr>
              <a:t>– </a:t>
            </a:r>
            <a:r>
              <a:rPr lang="ru-RU" i="1" dirty="0" smtClean="0">
                <a:latin typeface="GOST type B" pitchFamily="34" charset="0"/>
              </a:rPr>
              <a:t>резьба полного профиля</a:t>
            </a:r>
          </a:p>
          <a:p>
            <a:r>
              <a:rPr lang="en-US" b="1" i="1" dirty="0" smtClean="0">
                <a:latin typeface="GOST type B" pitchFamily="34" charset="0"/>
              </a:rPr>
              <a:t>l</a:t>
            </a:r>
            <a:r>
              <a:rPr lang="ru-RU" sz="1200" b="1" i="1" dirty="0" smtClean="0">
                <a:latin typeface="GOST type B" pitchFamily="34" charset="0"/>
              </a:rPr>
              <a:t>1 </a:t>
            </a:r>
            <a:r>
              <a:rPr lang="en-US" sz="1200" b="1" i="1" dirty="0" smtClean="0">
                <a:latin typeface="GOST type B" pitchFamily="34" charset="0"/>
              </a:rPr>
              <a:t> </a:t>
            </a:r>
            <a:r>
              <a:rPr lang="ru-RU" i="1" dirty="0" smtClean="0">
                <a:latin typeface="GOST type B" pitchFamily="34" charset="0"/>
              </a:rPr>
              <a:t>– сбег резьбы</a:t>
            </a:r>
            <a:endParaRPr lang="en-US" i="1" dirty="0" smtClean="0">
              <a:latin typeface="GOST type B" pitchFamily="34" charset="0"/>
            </a:endParaRPr>
          </a:p>
        </p:txBody>
      </p:sp>
      <p:pic>
        <p:nvPicPr>
          <p:cNvPr id="8" name="Picture 13" descr="C:\Users\алёнка\Pictures\2016-10-28\001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60518"/>
            <a:ext cx="6246060" cy="38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0" y="2235902"/>
            <a:ext cx="492443" cy="21576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i="1" dirty="0" smtClean="0">
                <a:latin typeface="GOST type B" pitchFamily="34" charset="0"/>
              </a:rPr>
              <a:t>h</a:t>
            </a:r>
            <a:endParaRPr lang="ru-RU" sz="2000" b="1" i="1" dirty="0">
              <a:latin typeface="GOST type 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838" y="115142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GOST type B" pitchFamily="34" charset="0"/>
              </a:rPr>
              <a:t>P</a:t>
            </a:r>
            <a:endParaRPr lang="ru-RU" sz="2000" b="1" i="1" dirty="0">
              <a:latin typeface="GOST type B" pitchFamily="34" charset="0"/>
            </a:endParaRPr>
          </a:p>
        </p:txBody>
      </p:sp>
      <p:pic>
        <p:nvPicPr>
          <p:cNvPr id="8194" name="Picture 2" descr="C:\Users\алёнка\Pictures\2016-10-28\003x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315" y="3888916"/>
            <a:ext cx="3094440" cy="27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ишу методички\2016-10-17\006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844418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29323"/>
            <a:ext cx="7157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GOST type B" pitchFamily="34" charset="0"/>
              </a:rPr>
              <a:t>Последовательность  получения  резьбы  в  гнезде</a:t>
            </a:r>
            <a:endParaRPr lang="ru-RU" sz="2400" i="1" dirty="0">
              <a:latin typeface="GOST type B" pitchFamily="34" charset="0"/>
            </a:endParaRPr>
          </a:p>
        </p:txBody>
      </p:sp>
      <p:pic>
        <p:nvPicPr>
          <p:cNvPr id="1027" name="Picture 3" descr="H:\Пишу методички\2016-10-27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02382"/>
            <a:ext cx="1242765" cy="45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Пишу методички\2016-10-27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02382"/>
            <a:ext cx="1633752" cy="455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Пишу методички\2016-10-27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563" y="1417841"/>
            <a:ext cx="1132516" cy="45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Пишу методички\2016-10-27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33927"/>
            <a:ext cx="1430255" cy="45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Пишу методички\2016-10-27\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426413"/>
            <a:ext cx="1660167" cy="452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Пишу методички\2016-10-17\006б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561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Пишу методички\2016-10-24\006г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958" y="3284984"/>
            <a:ext cx="4713931" cy="32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Пишу методички\2016-10-24\006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5761"/>
            <a:ext cx="4591868" cy="32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36953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Изображение резьбы на стержне: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натуральное и условное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92464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Изображение резьбы в отверстии (в разрезе):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натуральное и условное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ишу методички\2016-10-17\007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24789"/>
            <a:ext cx="5760640" cy="58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2478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GOST type B" pitchFamily="34" charset="0"/>
              </a:rPr>
              <a:t>А</a:t>
            </a:r>
            <a:endParaRPr lang="ru-RU" sz="2000" i="1" dirty="0">
              <a:latin typeface="GOST type 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05494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GOST type B" pitchFamily="34" charset="0"/>
              </a:rPr>
              <a:t>Б</a:t>
            </a:r>
            <a:endParaRPr lang="ru-RU" sz="2000" i="1" dirty="0">
              <a:latin typeface="GOST type 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724844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GOST type B" pitchFamily="34" charset="0"/>
              </a:rPr>
              <a:t>А (5:1)</a:t>
            </a:r>
            <a:endParaRPr lang="ru-RU" sz="2000" i="1" dirty="0">
              <a:latin typeface="GOST type 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466" y="3717032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GOST type B" pitchFamily="34" charset="0"/>
              </a:rPr>
              <a:t>Б (5:1)</a:t>
            </a:r>
            <a:endParaRPr lang="ru-RU" sz="2000" i="1" dirty="0">
              <a:latin typeface="GOST type 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511253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Изображение сбега резьбы на чертежах: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а) на стержне;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б) в отверстии.</a:t>
            </a: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На выносных элементах изображены формы сбегов резьбы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ёнка\Pictures\2016-10-28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18968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:\Пишу методички\2016-10-17\007бzzx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45" y="2564903"/>
            <a:ext cx="1503069" cy="12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:\Пишу методички\2016-10-17\007бzzxxc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650" y="614291"/>
            <a:ext cx="1429981" cy="13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алёнка\Pictures\2016-10-28\003xv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7294"/>
            <a:ext cx="4095935" cy="18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алёнка\Pictures\2016-10-28\003xvvf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76" y="2254605"/>
            <a:ext cx="4102688" cy="19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ёнка\Desktop\0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8354"/>
            <a:ext cx="2901740" cy="57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00062578"/>
              </p:ext>
            </p:extLst>
          </p:nvPr>
        </p:nvGraphicFramePr>
        <p:xfrm>
          <a:off x="372228" y="125972"/>
          <a:ext cx="8532440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598" y="1340768"/>
            <a:ext cx="88598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smtClean="0">
                <a:latin typeface="GOST type B" pitchFamily="34" charset="0"/>
              </a:rPr>
              <a:t>1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. Условное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обозначение типа (профиля) резьбы.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–  метрическая,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G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–  трубная цилиндрическая,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R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–  трубная коническая,</a:t>
            </a:r>
          </a:p>
          <a:p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Tr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–  трапецеидальная, 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S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–  упорная,</a:t>
            </a:r>
          </a:p>
          <a:p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Кр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	–  круглая.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 </a:t>
            </a:r>
          </a:p>
          <a:p>
            <a:pPr lvl="0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2. Наружный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диаметр резьбы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(в мм или дюймах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).  В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обозначении конической резьбы указывается наружный диаметр в дюймах со знаком «"» [1" = 24,5 мм].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 </a:t>
            </a:r>
          </a:p>
          <a:p>
            <a:pPr lvl="0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3. Шаг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резьбы или ход резьбы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(в мм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).  Шаг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резьбы указывается для метрической (мелкий шаг), трапецеидальной и упорной резьбы.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Для многозаходных </a:t>
            </a:r>
            <a:r>
              <a:rPr lang="ru-RU" sz="1600" i="1" dirty="0" err="1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резьб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в обозначении резьбы входит ход резьбы, а шаг проставляется в скобках.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 </a:t>
            </a:r>
          </a:p>
          <a:p>
            <a:pPr lvl="0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4. Направление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винтовой линии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.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Направление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винтовой линии указывается только для левой резьбы (LH).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 </a:t>
            </a:r>
          </a:p>
          <a:p>
            <a:pPr lvl="0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5. Поле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допуска или класс точности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 резьбы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.  Обозначение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поля допуска диаметра резьбы состоит из цифры, показывающей степень точности, и буквы, обозначающей основное отклонение.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065" y="40211"/>
            <a:ext cx="3674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Структура обозначения резьбы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0060" y="260649"/>
            <a:ext cx="8663880" cy="316835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5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2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Резьба </a:t>
            </a: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 –  поверхность, образованная при винтовом движении плоского контура по цилиндрической или конической поверхности. </a:t>
            </a:r>
          </a:p>
          <a:p>
            <a:pPr algn="just">
              <a:lnSpc>
                <a:spcPct val="170000"/>
              </a:lnSpc>
            </a:pPr>
            <a:r>
              <a:rPr lang="ru-RU" sz="9600" i="1" dirty="0" smtClean="0">
                <a:latin typeface="GOST type B" pitchFamily="34" charset="0"/>
              </a:rPr>
              <a:t>	</a:t>
            </a: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В основе образования резьбы лежит принцип получения винтовой линии.</a:t>
            </a:r>
          </a:p>
          <a:p>
            <a:pPr algn="just">
              <a:lnSpc>
                <a:spcPct val="170000"/>
              </a:lnSpc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	</a:t>
            </a:r>
            <a:endParaRPr lang="ru-RU" sz="9600" i="1" dirty="0">
              <a:latin typeface="GOST type 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356992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Винтовая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линия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  –  это пространственная кривая, которая может быть образована точкой, совершающей движение по образующей какой-либо поверхности вращения, при этом сама образующая совершает вращательное движение вокруг оси.</a:t>
            </a:r>
          </a:p>
        </p:txBody>
      </p:sp>
    </p:spTree>
    <p:extLst>
      <p:ext uri="{BB962C8B-B14F-4D97-AF65-F5344CB8AC3E}">
        <p14:creationId xmlns:p14="http://schemas.microsoft.com/office/powerpoint/2010/main" val="34810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" y="260647"/>
            <a:ext cx="6351588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2713" y="34817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GOST type B" pitchFamily="34" charset="0"/>
              </a:rPr>
              <a:t>Общая схема обозначения резьбы</a:t>
            </a:r>
            <a:endParaRPr lang="ru-RU" sz="2000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ёнка\Desktop\5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57666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8183" y="561454"/>
            <a:ext cx="4315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Диаметры и шаги метрической резьбы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(выдержка из ГОСТ 8724-2002 Основные нормы взаимозаменяемости Резьба метрическая. Диаметры и шаги).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7165" y="1268760"/>
            <a:ext cx="7695908" cy="34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89356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GOST type B" pitchFamily="34" charset="0"/>
              </a:rPr>
              <a:t>Примеры обозначения резьбы</a:t>
            </a:r>
            <a:endParaRPr lang="ru-RU" sz="2400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ишу методички\2016-10-17\005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03096" cy="45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45631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GOST type B" pitchFamily="34" charset="0"/>
              </a:rPr>
              <a:t>Примеры обозначения резьбы</a:t>
            </a:r>
            <a:endParaRPr lang="ru-RU" sz="2400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3707904" y="4293096"/>
            <a:ext cx="5143500" cy="2314575"/>
            <a:chOff x="3240" y="12059"/>
            <a:chExt cx="8100" cy="3645"/>
          </a:xfrm>
        </p:grpSpPr>
        <p:pic>
          <p:nvPicPr>
            <p:cNvPr id="2067" name="Picture 19" descr="http://dobrochan.ru/src/jpg/1002/%D0%91%D0%BE%D0%BB%D1%82.jpg"/>
            <p:cNvPicPr>
              <a:picLocks noChangeAspect="1" noChangeArrowheads="1"/>
            </p:cNvPicPr>
            <p:nvPr/>
          </p:nvPicPr>
          <p:blipFill>
            <a:blip r:embed="rId2" r:link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22132">
              <a:off x="3240" y="13139"/>
              <a:ext cx="3660" cy="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://www.lesruk.ru/imagesbin/b/2109_gayki_jpg.jpg"/>
            <p:cNvPicPr>
              <a:picLocks noChangeAspect="1" noChangeArrowheads="1"/>
            </p:cNvPicPr>
            <p:nvPr/>
          </p:nvPicPr>
          <p:blipFill>
            <a:blip r:embed="rId4" r:link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2059"/>
              <a:ext cx="6300" cy="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323528" y="2204864"/>
            <a:ext cx="8568952" cy="10801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СПАСИБО ЗА ВНИМАНИЕ.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531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AA8~1\AppData\Local\Temp\FineReader11.00\media\image15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32334"/>
            <a:ext cx="813896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936626" y="421445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Нарезание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резьбы  происходит, когда на поверхности цилиндра винтовую линию описывает резец, равномерно движущийся вдоль образующей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цилиндра,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который вращается с постоянной скоростью вокруг своей оси. </a:t>
            </a:r>
          </a:p>
        </p:txBody>
      </p:sp>
    </p:spTree>
    <p:extLst>
      <p:ext uri="{BB962C8B-B14F-4D97-AF65-F5344CB8AC3E}">
        <p14:creationId xmlns:p14="http://schemas.microsoft.com/office/powerpoint/2010/main" val="6186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304" y="692696"/>
            <a:ext cx="5977408" cy="519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483768" y="616530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</a:rPr>
              <a:t>Примеры применения винтовой линии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Пишу методички\Для презентации\изобретения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6054724" cy="454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H:\Пишу методички\2016-10-24\007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9" y="2132856"/>
            <a:ext cx="3521984" cy="2169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209692" y="476672"/>
            <a:ext cx="22020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«Архимедов винт» и рисунки Леонардо да Винчи</a:t>
            </a:r>
          </a:p>
          <a:p>
            <a:endParaRPr lang="ru-RU" dirty="0"/>
          </a:p>
        </p:txBody>
      </p:sp>
      <p:pic>
        <p:nvPicPr>
          <p:cNvPr id="8" name="Picture 2" descr="H:\Пишу методички\2016-10-24\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59738"/>
            <a:ext cx="4032448" cy="1983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209691" y="5108376"/>
            <a:ext cx="3846219" cy="133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Эскизы приспособлений для изготовления гаек  и  винтов, выполненные Леонардо да Винчи.</a:t>
            </a:r>
          </a:p>
          <a:p>
            <a:endParaRPr lang="ru-RU" sz="2000" b="1" i="1" dirty="0">
              <a:latin typeface="GOST type 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8178" y="307536"/>
            <a:ext cx="8064896" cy="482453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445224"/>
            <a:ext cx="7416824" cy="1224136"/>
          </a:xfrm>
        </p:spPr>
        <p:txBody>
          <a:bodyPr>
            <a:normAutofit lnSpcReduction="10000"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Токарно-копировальный станок А.К. Нартова 1712 г. в стиле русского барокко (слева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).  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Большой токарно-копировальный станок А.К. Нартова 1718-1729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г.г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. в стиле петровского барокко (справа).</a:t>
            </a:r>
          </a:p>
          <a:p>
            <a:endParaRPr lang="ru-RU" b="1" dirty="0"/>
          </a:p>
        </p:txBody>
      </p:sp>
      <p:pic>
        <p:nvPicPr>
          <p:cNvPr id="4099" name="Picture 3" descr="H:\Пишу методички\Для презентаци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75" y="359265"/>
            <a:ext cx="8023154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332656"/>
            <a:ext cx="2592288" cy="6010994"/>
          </a:xfrm>
        </p:spPr>
        <p:txBody>
          <a:bodyPr/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Токарно-винторезный станок с механизированным суппортом и набором сменных зубчатых колёс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Дата изобретения: 1712 г. </a:t>
            </a:r>
          </a:p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Разработчик: Нартов Андрей Константинович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3213"/>
            <a:ext cx="5545138" cy="60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332656"/>
            <a:ext cx="2975520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Станок  А.К. Нартова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токарно-копировальный. 1729 г.</a:t>
            </a:r>
          </a:p>
          <a:p>
            <a:pPr>
              <a:lnSpc>
                <a:spcPct val="150000"/>
              </a:lnSpc>
              <a:defRPr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В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этом станке применены все лучшие достижения Нартова, доведенные до совершенства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GOST type B" pitchFamily="34" charset="0"/>
                <a:cs typeface="Times New Roman" pitchFamily="18" charset="0"/>
              </a:rPr>
              <a:t>.</a:t>
            </a:r>
          </a:p>
          <a:p>
            <a:endParaRPr lang="ru-RU" sz="1800" i="1" dirty="0">
              <a:latin typeface="GOST type B" pitchFamily="34" charset="0"/>
            </a:endParaRPr>
          </a:p>
        </p:txBody>
      </p:sp>
      <p:pic>
        <p:nvPicPr>
          <p:cNvPr id="6" name="Picture 2" descr="H:\Пишу методички\Для презентации\nartov_vrez1_4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5040560" cy="59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2376</TotalTime>
  <Words>711</Words>
  <Application>Microsoft Office PowerPoint</Application>
  <PresentationFormat>Экран (4:3)</PresentationFormat>
  <Paragraphs>169</Paragraphs>
  <Slides>34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Исполнительная</vt:lpstr>
      <vt:lpstr>РЕЗЬБА.  КЛАССИФИКАЦИЯ РЕЗЬБЫ. ИЗОБРАЖЕНИЕ И ОБОЗНАЧЕНИЕ РЕЗЬБЫ НА ЧЕРТЕЖАХ.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Цилиндрическая резьба  ГОСТ 6357 – 81 представляет собой дюймовую резьбу с мелким шагом, закругленными впадинами с углом α = 55 ˚</vt:lpstr>
      <vt:lpstr>Упорная резьба (ГОСТ 10177 – 82). Профиль – неравнобочная трапеция с углом рабочей стороны 3˚ и нерабочей – 30˚</vt:lpstr>
      <vt:lpstr>Прямоугольная и квадратные  резьбы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РЕЗЬБА. КЛАССИФИКАЦИЯ РЕЗЬБЫ. ИЗОБРАЖЕНИЕ И ОБОЗНАЧЕНИЕ   НА Чертежах.</dc:title>
  <dc:creator>алёнка</dc:creator>
  <cp:lastModifiedBy>алёнка</cp:lastModifiedBy>
  <cp:revision>90</cp:revision>
  <dcterms:created xsi:type="dcterms:W3CDTF">2016-10-21T17:29:04Z</dcterms:created>
  <dcterms:modified xsi:type="dcterms:W3CDTF">2018-03-27T00:58:07Z</dcterms:modified>
</cp:coreProperties>
</file>